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ink/ink2.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54"/>
  </p:notesMasterIdLst>
  <p:sldIdLst>
    <p:sldId id="256" r:id="rId3"/>
    <p:sldId id="258" r:id="rId4"/>
    <p:sldId id="259" r:id="rId5"/>
    <p:sldId id="260" r:id="rId6"/>
    <p:sldId id="261" r:id="rId7"/>
    <p:sldId id="271" r:id="rId8"/>
    <p:sldId id="272" r:id="rId9"/>
    <p:sldId id="273" r:id="rId10"/>
    <p:sldId id="262" r:id="rId11"/>
    <p:sldId id="263" r:id="rId12"/>
    <p:sldId id="264" r:id="rId13"/>
    <p:sldId id="266" r:id="rId14"/>
    <p:sldId id="265" r:id="rId15"/>
    <p:sldId id="267" r:id="rId16"/>
    <p:sldId id="269" r:id="rId17"/>
    <p:sldId id="268" r:id="rId18"/>
    <p:sldId id="274" r:id="rId19"/>
    <p:sldId id="275" r:id="rId20"/>
    <p:sldId id="276" r:id="rId21"/>
    <p:sldId id="308"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C54F80-E7D3-425D-B1FD-23F5E8739E3A}" v="9" dt="2025-03-02T02:18:56.7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324" autoAdjust="0"/>
  </p:normalViewPr>
  <p:slideViewPr>
    <p:cSldViewPr snapToGrid="0">
      <p:cViewPr varScale="1">
        <p:scale>
          <a:sx n="91" d="100"/>
          <a:sy n="91" d="100"/>
        </p:scale>
        <p:origin x="33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id M Faiz" userId="f7c4e3db-23df-4fbd-ac92-d78291bc375e" providerId="ADAL" clId="{6CC54F80-E7D3-425D-B1FD-23F5E8739E3A}"/>
    <pc:docChg chg="undo custSel addSld delSld modSld sldOrd">
      <pc:chgData name="Majid M Faiz" userId="f7c4e3db-23df-4fbd-ac92-d78291bc375e" providerId="ADAL" clId="{6CC54F80-E7D3-425D-B1FD-23F5E8739E3A}" dt="2025-03-02T02:38:59.053" v="3339"/>
      <pc:docMkLst>
        <pc:docMk/>
      </pc:docMkLst>
      <pc:sldChg chg="modNotesTx">
        <pc:chgData name="Majid M Faiz" userId="f7c4e3db-23df-4fbd-ac92-d78291bc375e" providerId="ADAL" clId="{6CC54F80-E7D3-425D-B1FD-23F5E8739E3A}" dt="2025-03-02T02:38:59.053" v="3339"/>
        <pc:sldMkLst>
          <pc:docMk/>
          <pc:sldMk cId="1636982327" sldId="260"/>
        </pc:sldMkLst>
      </pc:sldChg>
      <pc:sldChg chg="modNotesTx">
        <pc:chgData name="Majid M Faiz" userId="f7c4e3db-23df-4fbd-ac92-d78291bc375e" providerId="ADAL" clId="{6CC54F80-E7D3-425D-B1FD-23F5E8739E3A}" dt="2025-03-02T02:38:57.453" v="3338"/>
        <pc:sldMkLst>
          <pc:docMk/>
          <pc:sldMk cId="154274872" sldId="261"/>
        </pc:sldMkLst>
      </pc:sldChg>
      <pc:sldChg chg="addSp delSp modSp new mod modNotesTx">
        <pc:chgData name="Majid M Faiz" userId="f7c4e3db-23df-4fbd-ac92-d78291bc375e" providerId="ADAL" clId="{6CC54F80-E7D3-425D-B1FD-23F5E8739E3A}" dt="2025-03-02T02:38:51.683" v="3334"/>
        <pc:sldMkLst>
          <pc:docMk/>
          <pc:sldMk cId="927515344" sldId="262"/>
        </pc:sldMkLst>
        <pc:spChg chg="mod">
          <ac:chgData name="Majid M Faiz" userId="f7c4e3db-23df-4fbd-ac92-d78291bc375e" providerId="ADAL" clId="{6CC54F80-E7D3-425D-B1FD-23F5E8739E3A}" dt="2025-03-02T01:08:04.510" v="16" actId="1076"/>
          <ac:spMkLst>
            <pc:docMk/>
            <pc:sldMk cId="927515344" sldId="262"/>
            <ac:spMk id="2" creationId="{1ACA5F6E-D875-4752-2047-DCFDFF67EADE}"/>
          </ac:spMkLst>
        </pc:spChg>
        <pc:spChg chg="del">
          <ac:chgData name="Majid M Faiz" userId="f7c4e3db-23df-4fbd-ac92-d78291bc375e" providerId="ADAL" clId="{6CC54F80-E7D3-425D-B1FD-23F5E8739E3A}" dt="2025-03-02T01:08:01.384" v="15" actId="478"/>
          <ac:spMkLst>
            <pc:docMk/>
            <pc:sldMk cId="927515344" sldId="262"/>
            <ac:spMk id="3" creationId="{ADB9CBAE-1173-416F-B272-DAAF3ED5B1DB}"/>
          </ac:spMkLst>
        </pc:spChg>
        <pc:spChg chg="add mod">
          <ac:chgData name="Majid M Faiz" userId="f7c4e3db-23df-4fbd-ac92-d78291bc375e" providerId="ADAL" clId="{6CC54F80-E7D3-425D-B1FD-23F5E8739E3A}" dt="2025-03-02T01:20:49.669" v="74"/>
          <ac:spMkLst>
            <pc:docMk/>
            <pc:sldMk cId="927515344" sldId="262"/>
            <ac:spMk id="11" creationId="{AF7499B2-7D28-D854-81CB-2B32134F9107}"/>
          </ac:spMkLst>
        </pc:spChg>
        <pc:picChg chg="add mod">
          <ac:chgData name="Majid M Faiz" userId="f7c4e3db-23df-4fbd-ac92-d78291bc375e" providerId="ADAL" clId="{6CC54F80-E7D3-425D-B1FD-23F5E8739E3A}" dt="2025-03-02T01:20:47.278" v="73" actId="1076"/>
          <ac:picMkLst>
            <pc:docMk/>
            <pc:sldMk cId="927515344" sldId="262"/>
            <ac:picMk id="8" creationId="{C34EF954-6FD6-2271-5543-223B4213AD80}"/>
          </ac:picMkLst>
        </pc:picChg>
        <pc:picChg chg="add del">
          <ac:chgData name="Majid M Faiz" userId="f7c4e3db-23df-4fbd-ac92-d78291bc375e" providerId="ADAL" clId="{6CC54F80-E7D3-425D-B1FD-23F5E8739E3A}" dt="2025-03-02T01:10:58.264" v="18" actId="478"/>
          <ac:picMkLst>
            <pc:docMk/>
            <pc:sldMk cId="927515344" sldId="262"/>
            <ac:picMk id="10" creationId="{BB3D2612-00F0-F509-1726-4A13EEF7D3C2}"/>
          </ac:picMkLst>
        </pc:picChg>
      </pc:sldChg>
      <pc:sldChg chg="addSp delSp modSp new mod modNotesTx">
        <pc:chgData name="Majid M Faiz" userId="f7c4e3db-23df-4fbd-ac92-d78291bc375e" providerId="ADAL" clId="{6CC54F80-E7D3-425D-B1FD-23F5E8739E3A}" dt="2025-03-02T02:38:49.700" v="3333" actId="20577"/>
        <pc:sldMkLst>
          <pc:docMk/>
          <pc:sldMk cId="831976679" sldId="263"/>
        </pc:sldMkLst>
        <pc:spChg chg="mod">
          <ac:chgData name="Majid M Faiz" userId="f7c4e3db-23df-4fbd-ac92-d78291bc375e" providerId="ADAL" clId="{6CC54F80-E7D3-425D-B1FD-23F5E8739E3A}" dt="2025-03-02T01:11:08.767" v="37" actId="20577"/>
          <ac:spMkLst>
            <pc:docMk/>
            <pc:sldMk cId="831976679" sldId="263"/>
            <ac:spMk id="2" creationId="{81D3BC3C-029D-8D80-7625-A4A104012344}"/>
          </ac:spMkLst>
        </pc:spChg>
        <pc:picChg chg="add del mod">
          <ac:chgData name="Majid M Faiz" userId="f7c4e3db-23df-4fbd-ac92-d78291bc375e" providerId="ADAL" clId="{6CC54F80-E7D3-425D-B1FD-23F5E8739E3A}" dt="2025-03-02T01:32:39.861" v="673" actId="478"/>
          <ac:picMkLst>
            <pc:docMk/>
            <pc:sldMk cId="831976679" sldId="263"/>
            <ac:picMk id="8" creationId="{BDA0D009-2BAA-8887-A320-69A40CC0AEB5}"/>
          </ac:picMkLst>
        </pc:picChg>
        <pc:picChg chg="add mod">
          <ac:chgData name="Majid M Faiz" userId="f7c4e3db-23df-4fbd-ac92-d78291bc375e" providerId="ADAL" clId="{6CC54F80-E7D3-425D-B1FD-23F5E8739E3A}" dt="2025-03-02T01:32:41.670" v="675" actId="1076"/>
          <ac:picMkLst>
            <pc:docMk/>
            <pc:sldMk cId="831976679" sldId="263"/>
            <ac:picMk id="10" creationId="{452E3BF0-1F32-87D5-A07B-8AF3FE51835E}"/>
          </ac:picMkLst>
        </pc:picChg>
      </pc:sldChg>
      <pc:sldChg chg="addSp new mod modNotesTx">
        <pc:chgData name="Majid M Faiz" userId="f7c4e3db-23df-4fbd-ac92-d78291bc375e" providerId="ADAL" clId="{6CC54F80-E7D3-425D-B1FD-23F5E8739E3A}" dt="2025-03-02T02:38:45.726" v="3329"/>
        <pc:sldMkLst>
          <pc:docMk/>
          <pc:sldMk cId="3858064045" sldId="264"/>
        </pc:sldMkLst>
        <pc:picChg chg="add">
          <ac:chgData name="Majid M Faiz" userId="f7c4e3db-23df-4fbd-ac92-d78291bc375e" providerId="ADAL" clId="{6CC54F80-E7D3-425D-B1FD-23F5E8739E3A}" dt="2025-03-02T01:17:30.729" v="39" actId="22"/>
          <ac:picMkLst>
            <pc:docMk/>
            <pc:sldMk cId="3858064045" sldId="264"/>
            <ac:picMk id="8" creationId="{AD5C08F1-1A01-BBC3-357D-1FC87FD39FB4}"/>
          </ac:picMkLst>
        </pc:picChg>
        <pc:inkChg chg="add">
          <ac:chgData name="Majid M Faiz" userId="f7c4e3db-23df-4fbd-ac92-d78291bc375e" providerId="ADAL" clId="{6CC54F80-E7D3-425D-B1FD-23F5E8739E3A}" dt="2025-03-02T01:19:00.839" v="41" actId="9405"/>
          <ac:inkMkLst>
            <pc:docMk/>
            <pc:sldMk cId="3858064045" sldId="264"/>
            <ac:inkMk id="9" creationId="{55F1C5FA-BB34-DB64-1491-8C0E5D9F4ECF}"/>
          </ac:inkMkLst>
        </pc:inkChg>
      </pc:sldChg>
      <pc:sldChg chg="addSp new mod modNotesTx">
        <pc:chgData name="Majid M Faiz" userId="f7c4e3db-23df-4fbd-ac92-d78291bc375e" providerId="ADAL" clId="{6CC54F80-E7D3-425D-B1FD-23F5E8739E3A}" dt="2025-03-02T02:38:42.525" v="3327" actId="20577"/>
        <pc:sldMkLst>
          <pc:docMk/>
          <pc:sldMk cId="1686718825" sldId="265"/>
        </pc:sldMkLst>
        <pc:picChg chg="add">
          <ac:chgData name="Majid M Faiz" userId="f7c4e3db-23df-4fbd-ac92-d78291bc375e" providerId="ADAL" clId="{6CC54F80-E7D3-425D-B1FD-23F5E8739E3A}" dt="2025-03-02T01:19:59.621" v="45" actId="22"/>
          <ac:picMkLst>
            <pc:docMk/>
            <pc:sldMk cId="1686718825" sldId="265"/>
            <ac:picMk id="8" creationId="{424E0D23-A0A4-98D9-D07F-331CD723119C}"/>
          </ac:picMkLst>
        </pc:picChg>
      </pc:sldChg>
      <pc:sldChg chg="modSp add mod modNotesTx">
        <pc:chgData name="Majid M Faiz" userId="f7c4e3db-23df-4fbd-ac92-d78291bc375e" providerId="ADAL" clId="{6CC54F80-E7D3-425D-B1FD-23F5E8739E3A}" dt="2025-03-02T02:38:44.540" v="3328"/>
        <pc:sldMkLst>
          <pc:docMk/>
          <pc:sldMk cId="42266390" sldId="266"/>
        </pc:sldMkLst>
        <pc:inkChg chg="mod">
          <ac:chgData name="Majid M Faiz" userId="f7c4e3db-23df-4fbd-ac92-d78291bc375e" providerId="ADAL" clId="{6CC54F80-E7D3-425D-B1FD-23F5E8739E3A}" dt="2025-03-02T01:19:09.113" v="44" actId="14100"/>
          <ac:inkMkLst>
            <pc:docMk/>
            <pc:sldMk cId="42266390" sldId="266"/>
            <ac:inkMk id="9" creationId="{C70B641E-175E-F28B-F92E-284A923471FF}"/>
          </ac:inkMkLst>
        </pc:inkChg>
      </pc:sldChg>
      <pc:sldChg chg="addSp delSp modSp add mod ord">
        <pc:chgData name="Majid M Faiz" userId="f7c4e3db-23df-4fbd-ac92-d78291bc375e" providerId="ADAL" clId="{6CC54F80-E7D3-425D-B1FD-23F5E8739E3A}" dt="2025-03-02T01:21:02.540" v="82" actId="1076"/>
        <pc:sldMkLst>
          <pc:docMk/>
          <pc:sldMk cId="2843416272" sldId="267"/>
        </pc:sldMkLst>
        <pc:spChg chg="mod">
          <ac:chgData name="Majid M Faiz" userId="f7c4e3db-23df-4fbd-ac92-d78291bc375e" providerId="ADAL" clId="{6CC54F80-E7D3-425D-B1FD-23F5E8739E3A}" dt="2025-03-02T01:21:00.606" v="81" actId="20577"/>
          <ac:spMkLst>
            <pc:docMk/>
            <pc:sldMk cId="2843416272" sldId="267"/>
            <ac:spMk id="11" creationId="{BAD3EEC1-AF73-75F6-B1CE-28B7E56B3303}"/>
          </ac:spMkLst>
        </pc:spChg>
        <pc:picChg chg="add mod">
          <ac:chgData name="Majid M Faiz" userId="f7c4e3db-23df-4fbd-ac92-d78291bc375e" providerId="ADAL" clId="{6CC54F80-E7D3-425D-B1FD-23F5E8739E3A}" dt="2025-03-02T01:21:02.540" v="82" actId="1076"/>
          <ac:picMkLst>
            <pc:docMk/>
            <pc:sldMk cId="2843416272" sldId="267"/>
            <ac:picMk id="7" creationId="{3D79DAC5-1A18-AADD-EA96-A586F5B75FD1}"/>
          </ac:picMkLst>
        </pc:picChg>
        <pc:picChg chg="del">
          <ac:chgData name="Majid M Faiz" userId="f7c4e3db-23df-4fbd-ac92-d78291bc375e" providerId="ADAL" clId="{6CC54F80-E7D3-425D-B1FD-23F5E8739E3A}" dt="2025-03-02T01:20:58.318" v="78" actId="478"/>
          <ac:picMkLst>
            <pc:docMk/>
            <pc:sldMk cId="2843416272" sldId="267"/>
            <ac:picMk id="8" creationId="{DB2A228A-D6C7-5A89-033E-D4D4E4C2AA51}"/>
          </ac:picMkLst>
        </pc:picChg>
      </pc:sldChg>
      <pc:sldChg chg="addSp delSp modSp add mod modNotesTx">
        <pc:chgData name="Majid M Faiz" userId="f7c4e3db-23df-4fbd-ac92-d78291bc375e" providerId="ADAL" clId="{6CC54F80-E7D3-425D-B1FD-23F5E8739E3A}" dt="2025-03-02T02:38:36.876" v="3322" actId="20577"/>
        <pc:sldMkLst>
          <pc:docMk/>
          <pc:sldMk cId="1895644614" sldId="268"/>
        </pc:sldMkLst>
        <pc:spChg chg="mod">
          <ac:chgData name="Majid M Faiz" userId="f7c4e3db-23df-4fbd-ac92-d78291bc375e" providerId="ADAL" clId="{6CC54F80-E7D3-425D-B1FD-23F5E8739E3A}" dt="2025-03-02T01:34:51.206" v="734" actId="20577"/>
          <ac:spMkLst>
            <pc:docMk/>
            <pc:sldMk cId="1895644614" sldId="268"/>
            <ac:spMk id="11" creationId="{BDD20CC0-CBA1-D7A4-6EB1-A1ABCEB5D0AE}"/>
          </ac:spMkLst>
        </pc:spChg>
        <pc:picChg chg="del">
          <ac:chgData name="Majid M Faiz" userId="f7c4e3db-23df-4fbd-ac92-d78291bc375e" providerId="ADAL" clId="{6CC54F80-E7D3-425D-B1FD-23F5E8739E3A}" dt="2025-03-02T01:23:25.406" v="84" actId="478"/>
          <ac:picMkLst>
            <pc:docMk/>
            <pc:sldMk cId="1895644614" sldId="268"/>
            <ac:picMk id="7" creationId="{2E4742DD-DF0D-3653-0615-0CB908463A1D}"/>
          </ac:picMkLst>
        </pc:picChg>
        <pc:picChg chg="add">
          <ac:chgData name="Majid M Faiz" userId="f7c4e3db-23df-4fbd-ac92-d78291bc375e" providerId="ADAL" clId="{6CC54F80-E7D3-425D-B1FD-23F5E8739E3A}" dt="2025-03-02T01:23:25.783" v="85" actId="22"/>
          <ac:picMkLst>
            <pc:docMk/>
            <pc:sldMk cId="1895644614" sldId="268"/>
            <ac:picMk id="8" creationId="{AAD2E1D1-21AE-F596-38FF-F4A670333179}"/>
          </ac:picMkLst>
        </pc:picChg>
      </pc:sldChg>
      <pc:sldChg chg="addSp delSp modSp add mod modNotesTx">
        <pc:chgData name="Majid M Faiz" userId="f7c4e3db-23df-4fbd-ac92-d78291bc375e" providerId="ADAL" clId="{6CC54F80-E7D3-425D-B1FD-23F5E8739E3A}" dt="2025-03-02T02:38:39.912" v="3323"/>
        <pc:sldMkLst>
          <pc:docMk/>
          <pc:sldMk cId="3451602622" sldId="269"/>
        </pc:sldMkLst>
        <pc:spChg chg="mod">
          <ac:chgData name="Majid M Faiz" userId="f7c4e3db-23df-4fbd-ac92-d78291bc375e" providerId="ADAL" clId="{6CC54F80-E7D3-425D-B1FD-23F5E8739E3A}" dt="2025-03-02T01:24:35.014" v="126" actId="20577"/>
          <ac:spMkLst>
            <pc:docMk/>
            <pc:sldMk cId="3451602622" sldId="269"/>
            <ac:spMk id="2" creationId="{01DDCF86-5D96-6CC9-EFE3-D3A3676C132A}"/>
          </ac:spMkLst>
        </pc:spChg>
        <pc:spChg chg="add mod">
          <ac:chgData name="Majid M Faiz" userId="f7c4e3db-23df-4fbd-ac92-d78291bc375e" providerId="ADAL" clId="{6CC54F80-E7D3-425D-B1FD-23F5E8739E3A}" dt="2025-03-02T01:33:14.646" v="720" actId="20577"/>
          <ac:spMkLst>
            <pc:docMk/>
            <pc:sldMk cId="3451602622" sldId="269"/>
            <ac:spMk id="9" creationId="{1B750F33-43BE-41D2-D571-B541A46FF78B}"/>
          </ac:spMkLst>
        </pc:spChg>
        <pc:spChg chg="mod">
          <ac:chgData name="Majid M Faiz" userId="f7c4e3db-23df-4fbd-ac92-d78291bc375e" providerId="ADAL" clId="{6CC54F80-E7D3-425D-B1FD-23F5E8739E3A}" dt="2025-03-02T01:24:38.318" v="127" actId="6549"/>
          <ac:spMkLst>
            <pc:docMk/>
            <pc:sldMk cId="3451602622" sldId="269"/>
            <ac:spMk id="11" creationId="{F5D76B94-F80D-AFA6-ECA5-52AA0FBA3001}"/>
          </ac:spMkLst>
        </pc:spChg>
        <pc:picChg chg="del">
          <ac:chgData name="Majid M Faiz" userId="f7c4e3db-23df-4fbd-ac92-d78291bc375e" providerId="ADAL" clId="{6CC54F80-E7D3-425D-B1FD-23F5E8739E3A}" dt="2025-03-02T01:24:29.197" v="114" actId="478"/>
          <ac:picMkLst>
            <pc:docMk/>
            <pc:sldMk cId="3451602622" sldId="269"/>
            <ac:picMk id="7" creationId="{D8E63745-EFDA-BFAF-B507-698E2737273E}"/>
          </ac:picMkLst>
        </pc:picChg>
        <pc:picChg chg="add mod">
          <ac:chgData name="Majid M Faiz" userId="f7c4e3db-23df-4fbd-ac92-d78291bc375e" providerId="ADAL" clId="{6CC54F80-E7D3-425D-B1FD-23F5E8739E3A}" dt="2025-03-02T01:25:26.859" v="130" actId="1076"/>
          <ac:picMkLst>
            <pc:docMk/>
            <pc:sldMk cId="3451602622" sldId="269"/>
            <ac:picMk id="8" creationId="{BF161772-EBF1-0C07-146F-00A77324E642}"/>
          </ac:picMkLst>
        </pc:picChg>
      </pc:sldChg>
      <pc:sldChg chg="delSp modSp add del mod">
        <pc:chgData name="Majid M Faiz" userId="f7c4e3db-23df-4fbd-ac92-d78291bc375e" providerId="ADAL" clId="{6CC54F80-E7D3-425D-B1FD-23F5E8739E3A}" dt="2025-03-02T01:34:38.914" v="721" actId="2696"/>
        <pc:sldMkLst>
          <pc:docMk/>
          <pc:sldMk cId="3115323293" sldId="270"/>
        </pc:sldMkLst>
        <pc:spChg chg="mod">
          <ac:chgData name="Majid M Faiz" userId="f7c4e3db-23df-4fbd-ac92-d78291bc375e" providerId="ADAL" clId="{6CC54F80-E7D3-425D-B1FD-23F5E8739E3A}" dt="2025-03-02T01:26:42.708" v="203" actId="1076"/>
          <ac:spMkLst>
            <pc:docMk/>
            <pc:sldMk cId="3115323293" sldId="270"/>
            <ac:spMk id="2" creationId="{53781E06-9C4E-DA52-7B8D-84EDEA63CD64}"/>
          </ac:spMkLst>
        </pc:spChg>
        <pc:spChg chg="mod">
          <ac:chgData name="Majid M Faiz" userId="f7c4e3db-23df-4fbd-ac92-d78291bc375e" providerId="ADAL" clId="{6CC54F80-E7D3-425D-B1FD-23F5E8739E3A}" dt="2025-03-02T01:27:19.327" v="268" actId="20577"/>
          <ac:spMkLst>
            <pc:docMk/>
            <pc:sldMk cId="3115323293" sldId="270"/>
            <ac:spMk id="9" creationId="{8C9AEDCE-31EC-1F84-422D-36786352CF3D}"/>
          </ac:spMkLst>
        </pc:spChg>
        <pc:picChg chg="del">
          <ac:chgData name="Majid M Faiz" userId="f7c4e3db-23df-4fbd-ac92-d78291bc375e" providerId="ADAL" clId="{6CC54F80-E7D3-425D-B1FD-23F5E8739E3A}" dt="2025-03-02T01:26:40.807" v="202" actId="478"/>
          <ac:picMkLst>
            <pc:docMk/>
            <pc:sldMk cId="3115323293" sldId="270"/>
            <ac:picMk id="8" creationId="{9F4AE422-32BF-5781-5C74-EFDBE28AE266}"/>
          </ac:picMkLst>
        </pc:picChg>
      </pc:sldChg>
      <pc:sldChg chg="addSp new mod modNotesTx">
        <pc:chgData name="Majid M Faiz" userId="f7c4e3db-23df-4fbd-ac92-d78291bc375e" providerId="ADAL" clId="{6CC54F80-E7D3-425D-B1FD-23F5E8739E3A}" dt="2025-03-02T02:38:56.123" v="3337"/>
        <pc:sldMkLst>
          <pc:docMk/>
          <pc:sldMk cId="2723810536" sldId="271"/>
        </pc:sldMkLst>
        <pc:picChg chg="add">
          <ac:chgData name="Majid M Faiz" userId="f7c4e3db-23df-4fbd-ac92-d78291bc375e" providerId="ADAL" clId="{6CC54F80-E7D3-425D-B1FD-23F5E8739E3A}" dt="2025-03-02T01:28:05.050" v="270" actId="22"/>
          <ac:picMkLst>
            <pc:docMk/>
            <pc:sldMk cId="2723810536" sldId="271"/>
            <ac:picMk id="8" creationId="{7F3E2442-AF45-ADE5-0F0C-70B3266F5D80}"/>
          </ac:picMkLst>
        </pc:picChg>
      </pc:sldChg>
      <pc:sldChg chg="delSp modSp add mod modNotesTx">
        <pc:chgData name="Majid M Faiz" userId="f7c4e3db-23df-4fbd-ac92-d78291bc375e" providerId="ADAL" clId="{6CC54F80-E7D3-425D-B1FD-23F5E8739E3A}" dt="2025-03-02T02:38:55.156" v="3336"/>
        <pc:sldMkLst>
          <pc:docMk/>
          <pc:sldMk cId="2568592997" sldId="272"/>
        </pc:sldMkLst>
        <pc:spChg chg="mod">
          <ac:chgData name="Majid M Faiz" userId="f7c4e3db-23df-4fbd-ac92-d78291bc375e" providerId="ADAL" clId="{6CC54F80-E7D3-425D-B1FD-23F5E8739E3A}" dt="2025-03-02T01:28:17.166" v="283" actId="20577"/>
          <ac:spMkLst>
            <pc:docMk/>
            <pc:sldMk cId="2568592997" sldId="272"/>
            <ac:spMk id="2" creationId="{63F7D57B-2734-6BDB-BFB0-13386EC3A775}"/>
          </ac:spMkLst>
        </pc:spChg>
        <pc:spChg chg="mod">
          <ac:chgData name="Majid M Faiz" userId="f7c4e3db-23df-4fbd-ac92-d78291bc375e" providerId="ADAL" clId="{6CC54F80-E7D3-425D-B1FD-23F5E8739E3A}" dt="2025-03-02T01:29:10.423" v="497" actId="20577"/>
          <ac:spMkLst>
            <pc:docMk/>
            <pc:sldMk cId="2568592997" sldId="272"/>
            <ac:spMk id="3" creationId="{E622D68B-D14D-4EAF-3E64-A337FE6CA266}"/>
          </ac:spMkLst>
        </pc:spChg>
        <pc:picChg chg="del">
          <ac:chgData name="Majid M Faiz" userId="f7c4e3db-23df-4fbd-ac92-d78291bc375e" providerId="ADAL" clId="{6CC54F80-E7D3-425D-B1FD-23F5E8739E3A}" dt="2025-03-02T01:28:14.662" v="272" actId="478"/>
          <ac:picMkLst>
            <pc:docMk/>
            <pc:sldMk cId="2568592997" sldId="272"/>
            <ac:picMk id="8" creationId="{25EDCBF6-3E1C-F670-D901-0CE40C5ACD53}"/>
          </ac:picMkLst>
        </pc:picChg>
      </pc:sldChg>
      <pc:sldChg chg="modSp add mod modNotesTx">
        <pc:chgData name="Majid M Faiz" userId="f7c4e3db-23df-4fbd-ac92-d78291bc375e" providerId="ADAL" clId="{6CC54F80-E7D3-425D-B1FD-23F5E8739E3A}" dt="2025-03-02T02:38:54.045" v="3335"/>
        <pc:sldMkLst>
          <pc:docMk/>
          <pc:sldMk cId="3004444084" sldId="273"/>
        </pc:sldMkLst>
        <pc:spChg chg="mod">
          <ac:chgData name="Majid M Faiz" userId="f7c4e3db-23df-4fbd-ac92-d78291bc375e" providerId="ADAL" clId="{6CC54F80-E7D3-425D-B1FD-23F5E8739E3A}" dt="2025-03-02T01:30:04.918" v="526" actId="20577"/>
          <ac:spMkLst>
            <pc:docMk/>
            <pc:sldMk cId="3004444084" sldId="273"/>
            <ac:spMk id="2" creationId="{7124D566-33A6-AEA7-9893-DF310E1D850B}"/>
          </ac:spMkLst>
        </pc:spChg>
        <pc:spChg chg="mod">
          <ac:chgData name="Majid M Faiz" userId="f7c4e3db-23df-4fbd-ac92-d78291bc375e" providerId="ADAL" clId="{6CC54F80-E7D3-425D-B1FD-23F5E8739E3A}" dt="2025-03-02T01:31:55.481" v="672" actId="27636"/>
          <ac:spMkLst>
            <pc:docMk/>
            <pc:sldMk cId="3004444084" sldId="273"/>
            <ac:spMk id="3" creationId="{DF416636-DA06-C11B-1EE9-A5C6E0AF8F10}"/>
          </ac:spMkLst>
        </pc:spChg>
      </pc:sldChg>
      <pc:sldChg chg="addSp new mod modNotesTx">
        <pc:chgData name="Majid M Faiz" userId="f7c4e3db-23df-4fbd-ac92-d78291bc375e" providerId="ADAL" clId="{6CC54F80-E7D3-425D-B1FD-23F5E8739E3A}" dt="2025-03-02T02:37:25.987" v="3287" actId="20577"/>
        <pc:sldMkLst>
          <pc:docMk/>
          <pc:sldMk cId="3360512656" sldId="274"/>
        </pc:sldMkLst>
        <pc:picChg chg="add">
          <ac:chgData name="Majid M Faiz" userId="f7c4e3db-23df-4fbd-ac92-d78291bc375e" providerId="ADAL" clId="{6CC54F80-E7D3-425D-B1FD-23F5E8739E3A}" dt="2025-03-02T01:34:57.045" v="736" actId="22"/>
          <ac:picMkLst>
            <pc:docMk/>
            <pc:sldMk cId="3360512656" sldId="274"/>
            <ac:picMk id="8" creationId="{FB25BC87-06BD-D9E7-C458-BEA3420A312B}"/>
          </ac:picMkLst>
        </pc:picChg>
      </pc:sldChg>
      <pc:sldChg chg="addSp modSp new mod modNotesTx">
        <pc:chgData name="Majid M Faiz" userId="f7c4e3db-23df-4fbd-ac92-d78291bc375e" providerId="ADAL" clId="{6CC54F80-E7D3-425D-B1FD-23F5E8739E3A}" dt="2025-03-02T02:37:29.046" v="3289"/>
        <pc:sldMkLst>
          <pc:docMk/>
          <pc:sldMk cId="1018057651" sldId="275"/>
        </pc:sldMkLst>
        <pc:picChg chg="add mod">
          <ac:chgData name="Majid M Faiz" userId="f7c4e3db-23df-4fbd-ac92-d78291bc375e" providerId="ADAL" clId="{6CC54F80-E7D3-425D-B1FD-23F5E8739E3A}" dt="2025-03-02T01:37:02.431" v="739" actId="1076"/>
          <ac:picMkLst>
            <pc:docMk/>
            <pc:sldMk cId="1018057651" sldId="275"/>
            <ac:picMk id="8" creationId="{4F0D5389-15CE-014F-1D23-CC9C43563F58}"/>
          </ac:picMkLst>
        </pc:picChg>
      </pc:sldChg>
      <pc:sldChg chg="addSp new mod modNotesTx">
        <pc:chgData name="Majid M Faiz" userId="f7c4e3db-23df-4fbd-ac92-d78291bc375e" providerId="ADAL" clId="{6CC54F80-E7D3-425D-B1FD-23F5E8739E3A}" dt="2025-03-02T02:37:30.411" v="3290"/>
        <pc:sldMkLst>
          <pc:docMk/>
          <pc:sldMk cId="2522920921" sldId="276"/>
        </pc:sldMkLst>
        <pc:picChg chg="add">
          <ac:chgData name="Majid M Faiz" userId="f7c4e3db-23df-4fbd-ac92-d78291bc375e" providerId="ADAL" clId="{6CC54F80-E7D3-425D-B1FD-23F5E8739E3A}" dt="2025-03-02T01:38:08.398" v="741" actId="22"/>
          <ac:picMkLst>
            <pc:docMk/>
            <pc:sldMk cId="2522920921" sldId="276"/>
            <ac:picMk id="8" creationId="{5AE3E4FA-F9E7-408A-650D-0691A31789BC}"/>
          </ac:picMkLst>
        </pc:picChg>
      </pc:sldChg>
      <pc:sldChg chg="addSp modSp new mod modNotesTx">
        <pc:chgData name="Majid M Faiz" userId="f7c4e3db-23df-4fbd-ac92-d78291bc375e" providerId="ADAL" clId="{6CC54F80-E7D3-425D-B1FD-23F5E8739E3A}" dt="2025-03-02T02:37:08.547" v="3278"/>
        <pc:sldMkLst>
          <pc:docMk/>
          <pc:sldMk cId="3253080315" sldId="277"/>
        </pc:sldMkLst>
        <pc:spChg chg="mod">
          <ac:chgData name="Majid M Faiz" userId="f7c4e3db-23df-4fbd-ac92-d78291bc375e" providerId="ADAL" clId="{6CC54F80-E7D3-425D-B1FD-23F5E8739E3A}" dt="2025-03-02T01:42:02.534" v="767" actId="20577"/>
          <ac:spMkLst>
            <pc:docMk/>
            <pc:sldMk cId="3253080315" sldId="277"/>
            <ac:spMk id="2" creationId="{2DC3FD07-A091-A2D6-2CF1-96394C8F76BB}"/>
          </ac:spMkLst>
        </pc:spChg>
        <pc:spChg chg="mod">
          <ac:chgData name="Majid M Faiz" userId="f7c4e3db-23df-4fbd-ac92-d78291bc375e" providerId="ADAL" clId="{6CC54F80-E7D3-425D-B1FD-23F5E8739E3A}" dt="2025-03-02T01:42:34.521" v="784"/>
          <ac:spMkLst>
            <pc:docMk/>
            <pc:sldMk cId="3253080315" sldId="277"/>
            <ac:spMk id="3" creationId="{83822D63-56F6-7FAE-902A-3D08F651EC6F}"/>
          </ac:spMkLst>
        </pc:spChg>
        <pc:picChg chg="add mod">
          <ac:chgData name="Majid M Faiz" userId="f7c4e3db-23df-4fbd-ac92-d78291bc375e" providerId="ADAL" clId="{6CC54F80-E7D3-425D-B1FD-23F5E8739E3A}" dt="2025-03-02T01:42:36.609" v="785" actId="1076"/>
          <ac:picMkLst>
            <pc:docMk/>
            <pc:sldMk cId="3253080315" sldId="277"/>
            <ac:picMk id="8" creationId="{4CE331F2-DA1E-F311-5C56-C924DF0B36C1}"/>
          </ac:picMkLst>
        </pc:picChg>
      </pc:sldChg>
      <pc:sldChg chg="addSp delSp modSp new mod modNotesTx">
        <pc:chgData name="Majid M Faiz" userId="f7c4e3db-23df-4fbd-ac92-d78291bc375e" providerId="ADAL" clId="{6CC54F80-E7D3-425D-B1FD-23F5E8739E3A}" dt="2025-03-02T02:37:07.422" v="3277"/>
        <pc:sldMkLst>
          <pc:docMk/>
          <pc:sldMk cId="1878037078" sldId="278"/>
        </pc:sldMkLst>
        <pc:spChg chg="del">
          <ac:chgData name="Majid M Faiz" userId="f7c4e3db-23df-4fbd-ac92-d78291bc375e" providerId="ADAL" clId="{6CC54F80-E7D3-425D-B1FD-23F5E8739E3A}" dt="2025-03-02T01:43:31.605" v="788" actId="478"/>
          <ac:spMkLst>
            <pc:docMk/>
            <pc:sldMk cId="1878037078" sldId="278"/>
            <ac:spMk id="2" creationId="{66736F05-EFAE-290A-7FDC-DF7624849FD2}"/>
          </ac:spMkLst>
        </pc:spChg>
        <pc:spChg chg="mod">
          <ac:chgData name="Majid M Faiz" userId="f7c4e3db-23df-4fbd-ac92-d78291bc375e" providerId="ADAL" clId="{6CC54F80-E7D3-425D-B1FD-23F5E8739E3A}" dt="2025-03-02T01:44:18.023" v="852" actId="20577"/>
          <ac:spMkLst>
            <pc:docMk/>
            <pc:sldMk cId="1878037078" sldId="278"/>
            <ac:spMk id="3" creationId="{9C9DCFAC-5A9C-47F1-EA07-FFB0F4C92FC1}"/>
          </ac:spMkLst>
        </pc:spChg>
        <pc:picChg chg="add mod">
          <ac:chgData name="Majid M Faiz" userId="f7c4e3db-23df-4fbd-ac92-d78291bc375e" providerId="ADAL" clId="{6CC54F80-E7D3-425D-B1FD-23F5E8739E3A}" dt="2025-03-02T01:44:00.822" v="794" actId="1076"/>
          <ac:picMkLst>
            <pc:docMk/>
            <pc:sldMk cId="1878037078" sldId="278"/>
            <ac:picMk id="8" creationId="{B37143C2-26DA-D5E8-F9B4-14F24428FEAE}"/>
          </ac:picMkLst>
        </pc:picChg>
        <pc:picChg chg="add mod">
          <ac:chgData name="Majid M Faiz" userId="f7c4e3db-23df-4fbd-ac92-d78291bc375e" providerId="ADAL" clId="{6CC54F80-E7D3-425D-B1FD-23F5E8739E3A}" dt="2025-03-02T01:44:01.466" v="795" actId="1076"/>
          <ac:picMkLst>
            <pc:docMk/>
            <pc:sldMk cId="1878037078" sldId="278"/>
            <ac:picMk id="10" creationId="{CA02EF24-F9F4-64A6-7EC6-14B5AD4C70B1}"/>
          </ac:picMkLst>
        </pc:picChg>
        <pc:picChg chg="add mod modCrop">
          <ac:chgData name="Majid M Faiz" userId="f7c4e3db-23df-4fbd-ac92-d78291bc375e" providerId="ADAL" clId="{6CC54F80-E7D3-425D-B1FD-23F5E8739E3A}" dt="2025-03-02T01:45:14.508" v="858" actId="1076"/>
          <ac:picMkLst>
            <pc:docMk/>
            <pc:sldMk cId="1878037078" sldId="278"/>
            <ac:picMk id="12" creationId="{D9921607-792F-DDDD-B1EF-A8E140A077EB}"/>
          </ac:picMkLst>
        </pc:picChg>
      </pc:sldChg>
      <pc:sldChg chg="addSp modSp new mod modNotesTx">
        <pc:chgData name="Majid M Faiz" userId="f7c4e3db-23df-4fbd-ac92-d78291bc375e" providerId="ADAL" clId="{6CC54F80-E7D3-425D-B1FD-23F5E8739E3A}" dt="2025-03-02T02:37:06.004" v="3276"/>
        <pc:sldMkLst>
          <pc:docMk/>
          <pc:sldMk cId="3440851928" sldId="279"/>
        </pc:sldMkLst>
        <pc:spChg chg="mod">
          <ac:chgData name="Majid M Faiz" userId="f7c4e3db-23df-4fbd-ac92-d78291bc375e" providerId="ADAL" clId="{6CC54F80-E7D3-425D-B1FD-23F5E8739E3A}" dt="2025-03-02T01:46:45.910" v="880" actId="20577"/>
          <ac:spMkLst>
            <pc:docMk/>
            <pc:sldMk cId="3440851928" sldId="279"/>
            <ac:spMk id="2" creationId="{8E9BBF02-AEB8-322E-234B-37379E4B4580}"/>
          </ac:spMkLst>
        </pc:spChg>
        <pc:spChg chg="mod">
          <ac:chgData name="Majid M Faiz" userId="f7c4e3db-23df-4fbd-ac92-d78291bc375e" providerId="ADAL" clId="{6CC54F80-E7D3-425D-B1FD-23F5E8739E3A}" dt="2025-03-02T01:47:03.909" v="913" actId="20577"/>
          <ac:spMkLst>
            <pc:docMk/>
            <pc:sldMk cId="3440851928" sldId="279"/>
            <ac:spMk id="3" creationId="{D2290820-DF2E-B0E9-8E37-0AFC7C133B89}"/>
          </ac:spMkLst>
        </pc:spChg>
        <pc:spChg chg="add">
          <ac:chgData name="Majid M Faiz" userId="f7c4e3db-23df-4fbd-ac92-d78291bc375e" providerId="ADAL" clId="{6CC54F80-E7D3-425D-B1FD-23F5E8739E3A}" dt="2025-03-02T01:46:56.513" v="906"/>
          <ac:spMkLst>
            <pc:docMk/>
            <pc:sldMk cId="3440851928" sldId="279"/>
            <ac:spMk id="9" creationId="{F3F1A3D1-7FB9-5754-385E-6C67B9CFE769}"/>
          </ac:spMkLst>
        </pc:spChg>
        <pc:picChg chg="add mod">
          <ac:chgData name="Majid M Faiz" userId="f7c4e3db-23df-4fbd-ac92-d78291bc375e" providerId="ADAL" clId="{6CC54F80-E7D3-425D-B1FD-23F5E8739E3A}" dt="2025-03-02T01:47:05.436" v="914" actId="1076"/>
          <ac:picMkLst>
            <pc:docMk/>
            <pc:sldMk cId="3440851928" sldId="279"/>
            <ac:picMk id="8" creationId="{71D2FEDF-7CD4-28DC-9ECA-285AB27DFA90}"/>
          </ac:picMkLst>
        </pc:picChg>
      </pc:sldChg>
      <pc:sldChg chg="addSp modSp new mod modNotesTx">
        <pc:chgData name="Majid M Faiz" userId="f7c4e3db-23df-4fbd-ac92-d78291bc375e" providerId="ADAL" clId="{6CC54F80-E7D3-425D-B1FD-23F5E8739E3A}" dt="2025-03-02T02:37:04.441" v="3275"/>
        <pc:sldMkLst>
          <pc:docMk/>
          <pc:sldMk cId="2704540488" sldId="280"/>
        </pc:sldMkLst>
        <pc:spChg chg="mod">
          <ac:chgData name="Majid M Faiz" userId="f7c4e3db-23df-4fbd-ac92-d78291bc375e" providerId="ADAL" clId="{6CC54F80-E7D3-425D-B1FD-23F5E8739E3A}" dt="2025-03-02T01:54:52.725" v="1067" actId="20577"/>
          <ac:spMkLst>
            <pc:docMk/>
            <pc:sldMk cId="2704540488" sldId="280"/>
            <ac:spMk id="3" creationId="{5C726064-5572-7A30-A076-9A79D4487BEC}"/>
          </ac:spMkLst>
        </pc:spChg>
        <pc:picChg chg="add mod">
          <ac:chgData name="Majid M Faiz" userId="f7c4e3db-23df-4fbd-ac92-d78291bc375e" providerId="ADAL" clId="{6CC54F80-E7D3-425D-B1FD-23F5E8739E3A}" dt="2025-03-02T01:49:38.355" v="917" actId="1076"/>
          <ac:picMkLst>
            <pc:docMk/>
            <pc:sldMk cId="2704540488" sldId="280"/>
            <ac:picMk id="8" creationId="{083FC66A-81F2-3A41-0015-07B4896B123E}"/>
          </ac:picMkLst>
        </pc:picChg>
      </pc:sldChg>
      <pc:sldChg chg="modSp new mod modNotesTx">
        <pc:chgData name="Majid M Faiz" userId="f7c4e3db-23df-4fbd-ac92-d78291bc375e" providerId="ADAL" clId="{6CC54F80-E7D3-425D-B1FD-23F5E8739E3A}" dt="2025-03-02T02:37:02.900" v="3274"/>
        <pc:sldMkLst>
          <pc:docMk/>
          <pc:sldMk cId="3590118833" sldId="281"/>
        </pc:sldMkLst>
        <pc:spChg chg="mod">
          <ac:chgData name="Majid M Faiz" userId="f7c4e3db-23df-4fbd-ac92-d78291bc375e" providerId="ADAL" clId="{6CC54F80-E7D3-425D-B1FD-23F5E8739E3A}" dt="2025-03-02T01:52:18.943" v="937" actId="5793"/>
          <ac:spMkLst>
            <pc:docMk/>
            <pc:sldMk cId="3590118833" sldId="281"/>
            <ac:spMk id="2" creationId="{E55740B3-CCB0-9339-0C5A-38E9414E8457}"/>
          </ac:spMkLst>
        </pc:spChg>
        <pc:spChg chg="mod">
          <ac:chgData name="Majid M Faiz" userId="f7c4e3db-23df-4fbd-ac92-d78291bc375e" providerId="ADAL" clId="{6CC54F80-E7D3-425D-B1FD-23F5E8739E3A}" dt="2025-03-02T01:52:31.239" v="942"/>
          <ac:spMkLst>
            <pc:docMk/>
            <pc:sldMk cId="3590118833" sldId="281"/>
            <ac:spMk id="3" creationId="{04AD5432-2A38-C74A-84C2-BBFEC0DDF3DB}"/>
          </ac:spMkLst>
        </pc:spChg>
      </pc:sldChg>
      <pc:sldChg chg="addSp modSp new mod modNotesTx">
        <pc:chgData name="Majid M Faiz" userId="f7c4e3db-23df-4fbd-ac92-d78291bc375e" providerId="ADAL" clId="{6CC54F80-E7D3-425D-B1FD-23F5E8739E3A}" dt="2025-03-02T02:37:01.709" v="3273"/>
        <pc:sldMkLst>
          <pc:docMk/>
          <pc:sldMk cId="3741751956" sldId="282"/>
        </pc:sldMkLst>
        <pc:spChg chg="mod">
          <ac:chgData name="Majid M Faiz" userId="f7c4e3db-23df-4fbd-ac92-d78291bc375e" providerId="ADAL" clId="{6CC54F80-E7D3-425D-B1FD-23F5E8739E3A}" dt="2025-03-02T01:53:41.644" v="1027" actId="1076"/>
          <ac:spMkLst>
            <pc:docMk/>
            <pc:sldMk cId="3741751956" sldId="282"/>
            <ac:spMk id="2" creationId="{76B112E2-6D2C-A007-5E78-ABEA7EE38BF2}"/>
          </ac:spMkLst>
        </pc:spChg>
        <pc:spChg chg="mod">
          <ac:chgData name="Majid M Faiz" userId="f7c4e3db-23df-4fbd-ac92-d78291bc375e" providerId="ADAL" clId="{6CC54F80-E7D3-425D-B1FD-23F5E8739E3A}" dt="2025-03-02T01:53:38.586" v="1026" actId="1076"/>
          <ac:spMkLst>
            <pc:docMk/>
            <pc:sldMk cId="3741751956" sldId="282"/>
            <ac:spMk id="3" creationId="{C82D76DD-587B-8702-6EA0-427DBB343E9B}"/>
          </ac:spMkLst>
        </pc:spChg>
        <pc:picChg chg="add mod">
          <ac:chgData name="Majid M Faiz" userId="f7c4e3db-23df-4fbd-ac92-d78291bc375e" providerId="ADAL" clId="{6CC54F80-E7D3-425D-B1FD-23F5E8739E3A}" dt="2025-03-02T01:53:23.301" v="992" actId="1076"/>
          <ac:picMkLst>
            <pc:docMk/>
            <pc:sldMk cId="3741751956" sldId="282"/>
            <ac:picMk id="8" creationId="{CAD55121-52A5-6A64-3F45-17D443A2DAE6}"/>
          </ac:picMkLst>
        </pc:picChg>
      </pc:sldChg>
      <pc:sldChg chg="addSp modSp new mod modNotesTx">
        <pc:chgData name="Majid M Faiz" userId="f7c4e3db-23df-4fbd-ac92-d78291bc375e" providerId="ADAL" clId="{6CC54F80-E7D3-425D-B1FD-23F5E8739E3A}" dt="2025-03-02T02:36:58.884" v="3272"/>
        <pc:sldMkLst>
          <pc:docMk/>
          <pc:sldMk cId="1041669845" sldId="283"/>
        </pc:sldMkLst>
        <pc:spChg chg="mod">
          <ac:chgData name="Majid M Faiz" userId="f7c4e3db-23df-4fbd-ac92-d78291bc375e" providerId="ADAL" clId="{6CC54F80-E7D3-425D-B1FD-23F5E8739E3A}" dt="2025-03-02T01:55:28.589" v="1126" actId="20577"/>
          <ac:spMkLst>
            <pc:docMk/>
            <pc:sldMk cId="1041669845" sldId="283"/>
            <ac:spMk id="2" creationId="{9A1145E5-B3F0-C6E6-BF28-2B68E3A74CE8}"/>
          </ac:spMkLst>
        </pc:spChg>
        <pc:spChg chg="mod">
          <ac:chgData name="Majid M Faiz" userId="f7c4e3db-23df-4fbd-ac92-d78291bc375e" providerId="ADAL" clId="{6CC54F80-E7D3-425D-B1FD-23F5E8739E3A}" dt="2025-03-02T01:55:44.317" v="1197" actId="20577"/>
          <ac:spMkLst>
            <pc:docMk/>
            <pc:sldMk cId="1041669845" sldId="283"/>
            <ac:spMk id="3" creationId="{AE9ED7BD-181D-0496-9DDA-8F96650F8517}"/>
          </ac:spMkLst>
        </pc:spChg>
        <pc:picChg chg="add mod">
          <ac:chgData name="Majid M Faiz" userId="f7c4e3db-23df-4fbd-ac92-d78291bc375e" providerId="ADAL" clId="{6CC54F80-E7D3-425D-B1FD-23F5E8739E3A}" dt="2025-03-02T01:55:15.666" v="1070" actId="1076"/>
          <ac:picMkLst>
            <pc:docMk/>
            <pc:sldMk cId="1041669845" sldId="283"/>
            <ac:picMk id="8" creationId="{76C2548D-283C-BB9D-7A42-63A588574475}"/>
          </ac:picMkLst>
        </pc:picChg>
      </pc:sldChg>
      <pc:sldChg chg="addSp new mod modNotesTx">
        <pc:chgData name="Majid M Faiz" userId="f7c4e3db-23df-4fbd-ac92-d78291bc375e" providerId="ADAL" clId="{6CC54F80-E7D3-425D-B1FD-23F5E8739E3A}" dt="2025-03-02T02:36:56.924" v="3271"/>
        <pc:sldMkLst>
          <pc:docMk/>
          <pc:sldMk cId="2242718398" sldId="284"/>
        </pc:sldMkLst>
        <pc:picChg chg="add">
          <ac:chgData name="Majid M Faiz" userId="f7c4e3db-23df-4fbd-ac92-d78291bc375e" providerId="ADAL" clId="{6CC54F80-E7D3-425D-B1FD-23F5E8739E3A}" dt="2025-03-02T01:55:56.010" v="1199" actId="22"/>
          <ac:picMkLst>
            <pc:docMk/>
            <pc:sldMk cId="2242718398" sldId="284"/>
            <ac:picMk id="8" creationId="{8A17BF4D-8263-F389-F703-D82EB9DAEEC7}"/>
          </ac:picMkLst>
        </pc:picChg>
      </pc:sldChg>
      <pc:sldChg chg="addSp delSp modSp new mod modNotesTx">
        <pc:chgData name="Majid M Faiz" userId="f7c4e3db-23df-4fbd-ac92-d78291bc375e" providerId="ADAL" clId="{6CC54F80-E7D3-425D-B1FD-23F5E8739E3A}" dt="2025-03-02T02:36:53.972" v="3270"/>
        <pc:sldMkLst>
          <pc:docMk/>
          <pc:sldMk cId="167674815" sldId="285"/>
        </pc:sldMkLst>
        <pc:picChg chg="add">
          <ac:chgData name="Majid M Faiz" userId="f7c4e3db-23df-4fbd-ac92-d78291bc375e" providerId="ADAL" clId="{6CC54F80-E7D3-425D-B1FD-23F5E8739E3A}" dt="2025-03-02T01:56:36.826" v="1201" actId="22"/>
          <ac:picMkLst>
            <pc:docMk/>
            <pc:sldMk cId="167674815" sldId="285"/>
            <ac:picMk id="8" creationId="{9C0A6CC2-6B6E-1464-B62A-9F4B48B1D405}"/>
          </ac:picMkLst>
        </pc:picChg>
        <pc:picChg chg="add del mod">
          <ac:chgData name="Majid M Faiz" userId="f7c4e3db-23df-4fbd-ac92-d78291bc375e" providerId="ADAL" clId="{6CC54F80-E7D3-425D-B1FD-23F5E8739E3A}" dt="2025-03-02T01:57:38.030" v="1206" actId="478"/>
          <ac:picMkLst>
            <pc:docMk/>
            <pc:sldMk cId="167674815" sldId="285"/>
            <ac:picMk id="10" creationId="{E2E723DA-8780-7E61-6BBA-0C270179A2AF}"/>
          </ac:picMkLst>
        </pc:picChg>
      </pc:sldChg>
      <pc:sldChg chg="addSp modSp new mod modNotesTx">
        <pc:chgData name="Majid M Faiz" userId="f7c4e3db-23df-4fbd-ac92-d78291bc375e" providerId="ADAL" clId="{6CC54F80-E7D3-425D-B1FD-23F5E8739E3A}" dt="2025-03-02T02:36:52.484" v="3269"/>
        <pc:sldMkLst>
          <pc:docMk/>
          <pc:sldMk cId="2551452705" sldId="286"/>
        </pc:sldMkLst>
        <pc:spChg chg="mod">
          <ac:chgData name="Majid M Faiz" userId="f7c4e3db-23df-4fbd-ac92-d78291bc375e" providerId="ADAL" clId="{6CC54F80-E7D3-425D-B1FD-23F5E8739E3A}" dt="2025-03-02T01:57:50.157" v="1255" actId="20577"/>
          <ac:spMkLst>
            <pc:docMk/>
            <pc:sldMk cId="2551452705" sldId="286"/>
            <ac:spMk id="2" creationId="{3BF73704-7D62-2F00-5085-2441A3A62536}"/>
          </ac:spMkLst>
        </pc:spChg>
        <pc:picChg chg="add mod">
          <ac:chgData name="Majid M Faiz" userId="f7c4e3db-23df-4fbd-ac92-d78291bc375e" providerId="ADAL" clId="{6CC54F80-E7D3-425D-B1FD-23F5E8739E3A}" dt="2025-03-02T01:57:43.348" v="1211" actId="1076"/>
          <ac:picMkLst>
            <pc:docMk/>
            <pc:sldMk cId="2551452705" sldId="286"/>
            <ac:picMk id="8" creationId="{6B78D999-A56C-17AB-166A-7874981C1345}"/>
          </ac:picMkLst>
        </pc:picChg>
      </pc:sldChg>
      <pc:sldChg chg="addSp delSp modSp new mod modNotesTx">
        <pc:chgData name="Majid M Faiz" userId="f7c4e3db-23df-4fbd-ac92-d78291bc375e" providerId="ADAL" clId="{6CC54F80-E7D3-425D-B1FD-23F5E8739E3A}" dt="2025-03-02T02:36:50.309" v="3268"/>
        <pc:sldMkLst>
          <pc:docMk/>
          <pc:sldMk cId="1868308112" sldId="287"/>
        </pc:sldMkLst>
        <pc:picChg chg="add del mod">
          <ac:chgData name="Majid M Faiz" userId="f7c4e3db-23df-4fbd-ac92-d78291bc375e" providerId="ADAL" clId="{6CC54F80-E7D3-425D-B1FD-23F5E8739E3A}" dt="2025-03-02T02:00:35.796" v="1259" actId="478"/>
          <ac:picMkLst>
            <pc:docMk/>
            <pc:sldMk cId="1868308112" sldId="287"/>
            <ac:picMk id="8" creationId="{CB915F3D-CA3A-D2FF-A167-C216B132495A}"/>
          </ac:picMkLst>
        </pc:picChg>
        <pc:picChg chg="add del">
          <ac:chgData name="Majid M Faiz" userId="f7c4e3db-23df-4fbd-ac92-d78291bc375e" providerId="ADAL" clId="{6CC54F80-E7D3-425D-B1FD-23F5E8739E3A}" dt="2025-03-02T02:01:29.077" v="1261" actId="478"/>
          <ac:picMkLst>
            <pc:docMk/>
            <pc:sldMk cId="1868308112" sldId="287"/>
            <ac:picMk id="10" creationId="{C5A52F03-3D73-7BBF-6B7E-F000D79EB989}"/>
          </ac:picMkLst>
        </pc:picChg>
        <pc:picChg chg="add">
          <ac:chgData name="Majid M Faiz" userId="f7c4e3db-23df-4fbd-ac92-d78291bc375e" providerId="ADAL" clId="{6CC54F80-E7D3-425D-B1FD-23F5E8739E3A}" dt="2025-03-02T02:01:29.268" v="1262" actId="22"/>
          <ac:picMkLst>
            <pc:docMk/>
            <pc:sldMk cId="1868308112" sldId="287"/>
            <ac:picMk id="12" creationId="{CE976FCD-E7E8-7E06-9740-9F386C56BFE7}"/>
          </ac:picMkLst>
        </pc:picChg>
      </pc:sldChg>
      <pc:sldChg chg="addSp modSp new mod modNotesTx">
        <pc:chgData name="Majid M Faiz" userId="f7c4e3db-23df-4fbd-ac92-d78291bc375e" providerId="ADAL" clId="{6CC54F80-E7D3-425D-B1FD-23F5E8739E3A}" dt="2025-03-02T02:36:47.925" v="3267"/>
        <pc:sldMkLst>
          <pc:docMk/>
          <pc:sldMk cId="272639817" sldId="288"/>
        </pc:sldMkLst>
        <pc:picChg chg="add mod">
          <ac:chgData name="Majid M Faiz" userId="f7c4e3db-23df-4fbd-ac92-d78291bc375e" providerId="ADAL" clId="{6CC54F80-E7D3-425D-B1FD-23F5E8739E3A}" dt="2025-03-02T02:03:49.066" v="1266" actId="1076"/>
          <ac:picMkLst>
            <pc:docMk/>
            <pc:sldMk cId="272639817" sldId="288"/>
            <ac:picMk id="8" creationId="{0CB8CA5C-12C6-3411-6749-0DC309BF92DC}"/>
          </ac:picMkLst>
        </pc:picChg>
      </pc:sldChg>
      <pc:sldChg chg="addSp modSp new mod modNotesTx">
        <pc:chgData name="Majid M Faiz" userId="f7c4e3db-23df-4fbd-ac92-d78291bc375e" providerId="ADAL" clId="{6CC54F80-E7D3-425D-B1FD-23F5E8739E3A}" dt="2025-03-02T02:36:46.237" v="3266"/>
        <pc:sldMkLst>
          <pc:docMk/>
          <pc:sldMk cId="3043412823" sldId="289"/>
        </pc:sldMkLst>
        <pc:spChg chg="mod">
          <ac:chgData name="Majid M Faiz" userId="f7c4e3db-23df-4fbd-ac92-d78291bc375e" providerId="ADAL" clId="{6CC54F80-E7D3-425D-B1FD-23F5E8739E3A}" dt="2025-03-02T02:05:28.861" v="1414" actId="20577"/>
          <ac:spMkLst>
            <pc:docMk/>
            <pc:sldMk cId="3043412823" sldId="289"/>
            <ac:spMk id="3" creationId="{CCE4A3D3-4A2D-9174-A24C-4F5C92EB79CE}"/>
          </ac:spMkLst>
        </pc:spChg>
        <pc:picChg chg="add mod">
          <ac:chgData name="Majid M Faiz" userId="f7c4e3db-23df-4fbd-ac92-d78291bc375e" providerId="ADAL" clId="{6CC54F80-E7D3-425D-B1FD-23F5E8739E3A}" dt="2025-03-02T02:04:55.867" v="1277" actId="1076"/>
          <ac:picMkLst>
            <pc:docMk/>
            <pc:sldMk cId="3043412823" sldId="289"/>
            <ac:picMk id="8" creationId="{1344FB77-B089-FBD7-0674-18A8A7BC27F1}"/>
          </ac:picMkLst>
        </pc:picChg>
      </pc:sldChg>
      <pc:sldChg chg="addSp modSp new mod modNotesTx">
        <pc:chgData name="Majid M Faiz" userId="f7c4e3db-23df-4fbd-ac92-d78291bc375e" providerId="ADAL" clId="{6CC54F80-E7D3-425D-B1FD-23F5E8739E3A}" dt="2025-03-02T02:36:43.779" v="3265"/>
        <pc:sldMkLst>
          <pc:docMk/>
          <pc:sldMk cId="2995201082" sldId="290"/>
        </pc:sldMkLst>
        <pc:picChg chg="add mod">
          <ac:chgData name="Majid M Faiz" userId="f7c4e3db-23df-4fbd-ac92-d78291bc375e" providerId="ADAL" clId="{6CC54F80-E7D3-425D-B1FD-23F5E8739E3A}" dt="2025-03-02T02:05:55.967" v="1419" actId="1076"/>
          <ac:picMkLst>
            <pc:docMk/>
            <pc:sldMk cId="2995201082" sldId="290"/>
            <ac:picMk id="8" creationId="{59665BD3-25BF-B380-BE7B-83B1CE82D9EE}"/>
          </ac:picMkLst>
        </pc:picChg>
      </pc:sldChg>
      <pc:sldChg chg="addSp modSp new mod modNotesTx">
        <pc:chgData name="Majid M Faiz" userId="f7c4e3db-23df-4fbd-ac92-d78291bc375e" providerId="ADAL" clId="{6CC54F80-E7D3-425D-B1FD-23F5E8739E3A}" dt="2025-03-02T02:36:41.285" v="3264"/>
        <pc:sldMkLst>
          <pc:docMk/>
          <pc:sldMk cId="102494241" sldId="291"/>
        </pc:sldMkLst>
        <pc:spChg chg="mod">
          <ac:chgData name="Majid M Faiz" userId="f7c4e3db-23df-4fbd-ac92-d78291bc375e" providerId="ADAL" clId="{6CC54F80-E7D3-425D-B1FD-23F5E8739E3A}" dt="2025-03-02T02:07:29.848" v="1468" actId="20577"/>
          <ac:spMkLst>
            <pc:docMk/>
            <pc:sldMk cId="102494241" sldId="291"/>
            <ac:spMk id="2" creationId="{96CEF1FA-49D7-50B1-E302-393EDFC995AC}"/>
          </ac:spMkLst>
        </pc:spChg>
        <pc:picChg chg="add mod">
          <ac:chgData name="Majid M Faiz" userId="f7c4e3db-23df-4fbd-ac92-d78291bc375e" providerId="ADAL" clId="{6CC54F80-E7D3-425D-B1FD-23F5E8739E3A}" dt="2025-03-02T02:06:49.833" v="1423" actId="1076"/>
          <ac:picMkLst>
            <pc:docMk/>
            <pc:sldMk cId="102494241" sldId="291"/>
            <ac:picMk id="8" creationId="{80AABCBB-F0CC-5783-66A0-E69CE6EE84F9}"/>
          </ac:picMkLst>
        </pc:picChg>
      </pc:sldChg>
      <pc:sldChg chg="modSp new mod modNotesTx">
        <pc:chgData name="Majid M Faiz" userId="f7c4e3db-23df-4fbd-ac92-d78291bc375e" providerId="ADAL" clId="{6CC54F80-E7D3-425D-B1FD-23F5E8739E3A}" dt="2025-03-02T02:36:35.804" v="3263"/>
        <pc:sldMkLst>
          <pc:docMk/>
          <pc:sldMk cId="392940296" sldId="292"/>
        </pc:sldMkLst>
        <pc:spChg chg="mod">
          <ac:chgData name="Majid M Faiz" userId="f7c4e3db-23df-4fbd-ac92-d78291bc375e" providerId="ADAL" clId="{6CC54F80-E7D3-425D-B1FD-23F5E8739E3A}" dt="2025-03-02T02:07:39.989" v="1504" actId="20577"/>
          <ac:spMkLst>
            <pc:docMk/>
            <pc:sldMk cId="392940296" sldId="292"/>
            <ac:spMk id="2" creationId="{2FD1FEA1-4C30-FBCB-C650-F797EB956D1E}"/>
          </ac:spMkLst>
        </pc:spChg>
        <pc:spChg chg="mod">
          <ac:chgData name="Majid M Faiz" userId="f7c4e3db-23df-4fbd-ac92-d78291bc375e" providerId="ADAL" clId="{6CC54F80-E7D3-425D-B1FD-23F5E8739E3A}" dt="2025-03-02T02:08:59.768" v="1700" actId="114"/>
          <ac:spMkLst>
            <pc:docMk/>
            <pc:sldMk cId="392940296" sldId="292"/>
            <ac:spMk id="3" creationId="{2D63500C-2FB6-F4CE-C038-7406BD898D6C}"/>
          </ac:spMkLst>
        </pc:spChg>
      </pc:sldChg>
      <pc:sldChg chg="addSp modSp new mod modNotesTx">
        <pc:chgData name="Majid M Faiz" userId="f7c4e3db-23df-4fbd-ac92-d78291bc375e" providerId="ADAL" clId="{6CC54F80-E7D3-425D-B1FD-23F5E8739E3A}" dt="2025-03-02T02:36:34.196" v="3262"/>
        <pc:sldMkLst>
          <pc:docMk/>
          <pc:sldMk cId="655064961" sldId="293"/>
        </pc:sldMkLst>
        <pc:spChg chg="mod">
          <ac:chgData name="Majid M Faiz" userId="f7c4e3db-23df-4fbd-ac92-d78291bc375e" providerId="ADAL" clId="{6CC54F80-E7D3-425D-B1FD-23F5E8739E3A}" dt="2025-03-02T02:10:56.446" v="1747" actId="20577"/>
          <ac:spMkLst>
            <pc:docMk/>
            <pc:sldMk cId="655064961" sldId="293"/>
            <ac:spMk id="2" creationId="{CE636709-414A-E1EC-E632-D84A4D871512}"/>
          </ac:spMkLst>
        </pc:spChg>
        <pc:picChg chg="add mod">
          <ac:chgData name="Majid M Faiz" userId="f7c4e3db-23df-4fbd-ac92-d78291bc375e" providerId="ADAL" clId="{6CC54F80-E7D3-425D-B1FD-23F5E8739E3A}" dt="2025-03-02T02:10:39.167" v="1705" actId="1076"/>
          <ac:picMkLst>
            <pc:docMk/>
            <pc:sldMk cId="655064961" sldId="293"/>
            <ac:picMk id="8" creationId="{A8DBE492-5199-3423-0565-264175FFCEE3}"/>
          </ac:picMkLst>
        </pc:picChg>
      </pc:sldChg>
      <pc:sldChg chg="modSp new mod modNotesTx">
        <pc:chgData name="Majid M Faiz" userId="f7c4e3db-23df-4fbd-ac92-d78291bc375e" providerId="ADAL" clId="{6CC54F80-E7D3-425D-B1FD-23F5E8739E3A}" dt="2025-03-02T02:36:32.485" v="3261"/>
        <pc:sldMkLst>
          <pc:docMk/>
          <pc:sldMk cId="97789033" sldId="294"/>
        </pc:sldMkLst>
        <pc:spChg chg="mod">
          <ac:chgData name="Majid M Faiz" userId="f7c4e3db-23df-4fbd-ac92-d78291bc375e" providerId="ADAL" clId="{6CC54F80-E7D3-425D-B1FD-23F5E8739E3A}" dt="2025-03-02T02:11:57.302" v="1982" actId="20577"/>
          <ac:spMkLst>
            <pc:docMk/>
            <pc:sldMk cId="97789033" sldId="294"/>
            <ac:spMk id="3" creationId="{8A01CEAA-893A-B69A-FEDF-066DBF5C24DD}"/>
          </ac:spMkLst>
        </pc:spChg>
      </pc:sldChg>
      <pc:sldChg chg="addSp delSp modSp new mod modNotesTx">
        <pc:chgData name="Majid M Faiz" userId="f7c4e3db-23df-4fbd-ac92-d78291bc375e" providerId="ADAL" clId="{6CC54F80-E7D3-425D-B1FD-23F5E8739E3A}" dt="2025-03-02T02:36:30.573" v="3260"/>
        <pc:sldMkLst>
          <pc:docMk/>
          <pc:sldMk cId="1395424632" sldId="295"/>
        </pc:sldMkLst>
        <pc:spChg chg="mod">
          <ac:chgData name="Majid M Faiz" userId="f7c4e3db-23df-4fbd-ac92-d78291bc375e" providerId="ADAL" clId="{6CC54F80-E7D3-425D-B1FD-23F5E8739E3A}" dt="2025-03-02T02:15:10.941" v="2095" actId="1076"/>
          <ac:spMkLst>
            <pc:docMk/>
            <pc:sldMk cId="1395424632" sldId="295"/>
            <ac:spMk id="2" creationId="{055925BC-2B8C-0E12-6EEB-312F29C80248}"/>
          </ac:spMkLst>
        </pc:spChg>
        <pc:spChg chg="del">
          <ac:chgData name="Majid M Faiz" userId="f7c4e3db-23df-4fbd-ac92-d78291bc375e" providerId="ADAL" clId="{6CC54F80-E7D3-425D-B1FD-23F5E8739E3A}" dt="2025-03-02T02:13:42.595" v="1986"/>
          <ac:spMkLst>
            <pc:docMk/>
            <pc:sldMk cId="1395424632" sldId="295"/>
            <ac:spMk id="3" creationId="{9B0D8F3E-B743-2BC4-B975-0CEEB9B1B26E}"/>
          </ac:spMkLst>
        </pc:spChg>
        <pc:picChg chg="add mod">
          <ac:chgData name="Majid M Faiz" userId="f7c4e3db-23df-4fbd-ac92-d78291bc375e" providerId="ADAL" clId="{6CC54F80-E7D3-425D-B1FD-23F5E8739E3A}" dt="2025-03-02T02:13:49.713" v="1990" actId="1076"/>
          <ac:picMkLst>
            <pc:docMk/>
            <pc:sldMk cId="1395424632" sldId="295"/>
            <ac:picMk id="8" creationId="{5759DA12-8F02-6559-8154-58465B56A373}"/>
          </ac:picMkLst>
        </pc:picChg>
        <pc:picChg chg="add mod">
          <ac:chgData name="Majid M Faiz" userId="f7c4e3db-23df-4fbd-ac92-d78291bc375e" providerId="ADAL" clId="{6CC54F80-E7D3-425D-B1FD-23F5E8739E3A}" dt="2025-03-02T02:13:45.945" v="1989" actId="1076"/>
          <ac:picMkLst>
            <pc:docMk/>
            <pc:sldMk cId="1395424632" sldId="295"/>
            <ac:picMk id="9" creationId="{C41F8A8A-242B-B63F-4DD6-310CA5D2F519}"/>
          </ac:picMkLst>
        </pc:picChg>
        <pc:inkChg chg="add">
          <ac:chgData name="Majid M Faiz" userId="f7c4e3db-23df-4fbd-ac92-d78291bc375e" providerId="ADAL" clId="{6CC54F80-E7D3-425D-B1FD-23F5E8739E3A}" dt="2025-03-02T02:13:53.314" v="1991" actId="9405"/>
          <ac:inkMkLst>
            <pc:docMk/>
            <pc:sldMk cId="1395424632" sldId="295"/>
            <ac:inkMk id="10" creationId="{E8898800-64DC-377F-3FFB-ED618F3A6111}"/>
          </ac:inkMkLst>
        </pc:inkChg>
        <pc:inkChg chg="add">
          <ac:chgData name="Majid M Faiz" userId="f7c4e3db-23df-4fbd-ac92-d78291bc375e" providerId="ADAL" clId="{6CC54F80-E7D3-425D-B1FD-23F5E8739E3A}" dt="2025-03-02T02:13:55.037" v="1992" actId="9405"/>
          <ac:inkMkLst>
            <pc:docMk/>
            <pc:sldMk cId="1395424632" sldId="295"/>
            <ac:inkMk id="11" creationId="{C3395AAF-75EF-B31D-E6A4-5C47C05A12BD}"/>
          </ac:inkMkLst>
        </pc:inkChg>
        <pc:inkChg chg="add">
          <ac:chgData name="Majid M Faiz" userId="f7c4e3db-23df-4fbd-ac92-d78291bc375e" providerId="ADAL" clId="{6CC54F80-E7D3-425D-B1FD-23F5E8739E3A}" dt="2025-03-02T02:13:56.137" v="1993" actId="9405"/>
          <ac:inkMkLst>
            <pc:docMk/>
            <pc:sldMk cId="1395424632" sldId="295"/>
            <ac:inkMk id="12" creationId="{316819B0-5E94-9B86-AFA3-6BA6B8F46C61}"/>
          </ac:inkMkLst>
        </pc:inkChg>
        <pc:inkChg chg="add del">
          <ac:chgData name="Majid M Faiz" userId="f7c4e3db-23df-4fbd-ac92-d78291bc375e" providerId="ADAL" clId="{6CC54F80-E7D3-425D-B1FD-23F5E8739E3A}" dt="2025-03-02T02:14:48.800" v="1997" actId="9405"/>
          <ac:inkMkLst>
            <pc:docMk/>
            <pc:sldMk cId="1395424632" sldId="295"/>
            <ac:inkMk id="13" creationId="{6C246CF5-CB01-24DF-8C00-18677CA2A525}"/>
          </ac:inkMkLst>
        </pc:inkChg>
        <pc:inkChg chg="add del">
          <ac:chgData name="Majid M Faiz" userId="f7c4e3db-23df-4fbd-ac92-d78291bc375e" providerId="ADAL" clId="{6CC54F80-E7D3-425D-B1FD-23F5E8739E3A}" dt="2025-03-02T02:14:48.606" v="1996" actId="9405"/>
          <ac:inkMkLst>
            <pc:docMk/>
            <pc:sldMk cId="1395424632" sldId="295"/>
            <ac:inkMk id="14" creationId="{DF6920E3-9304-C60C-19FD-BE5DD18B5EC9}"/>
          </ac:inkMkLst>
        </pc:inkChg>
      </pc:sldChg>
      <pc:sldChg chg="modSp new mod modNotesTx">
        <pc:chgData name="Majid M Faiz" userId="f7c4e3db-23df-4fbd-ac92-d78291bc375e" providerId="ADAL" clId="{6CC54F80-E7D3-425D-B1FD-23F5E8739E3A}" dt="2025-03-02T02:36:28.280" v="3259"/>
        <pc:sldMkLst>
          <pc:docMk/>
          <pc:sldMk cId="4157896433" sldId="296"/>
        </pc:sldMkLst>
        <pc:spChg chg="mod">
          <ac:chgData name="Majid M Faiz" userId="f7c4e3db-23df-4fbd-ac92-d78291bc375e" providerId="ADAL" clId="{6CC54F80-E7D3-425D-B1FD-23F5E8739E3A}" dt="2025-03-02T02:15:28.596" v="2161" actId="20577"/>
          <ac:spMkLst>
            <pc:docMk/>
            <pc:sldMk cId="4157896433" sldId="296"/>
            <ac:spMk id="3" creationId="{351BB9E2-59ED-00BA-B97D-B5A9437E3F74}"/>
          </ac:spMkLst>
        </pc:spChg>
      </pc:sldChg>
      <pc:sldChg chg="addSp modSp new mod modNotesTx">
        <pc:chgData name="Majid M Faiz" userId="f7c4e3db-23df-4fbd-ac92-d78291bc375e" providerId="ADAL" clId="{6CC54F80-E7D3-425D-B1FD-23F5E8739E3A}" dt="2025-03-02T02:36:25.780" v="3258" actId="20577"/>
        <pc:sldMkLst>
          <pc:docMk/>
          <pc:sldMk cId="2029552185" sldId="297"/>
        </pc:sldMkLst>
        <pc:picChg chg="add mod">
          <ac:chgData name="Majid M Faiz" userId="f7c4e3db-23df-4fbd-ac92-d78291bc375e" providerId="ADAL" clId="{6CC54F80-E7D3-425D-B1FD-23F5E8739E3A}" dt="2025-03-02T02:15:32.123" v="2164" actId="1076"/>
          <ac:picMkLst>
            <pc:docMk/>
            <pc:sldMk cId="2029552185" sldId="297"/>
            <ac:picMk id="8" creationId="{3273B266-F387-B99A-10F9-DF14C9A90D04}"/>
          </ac:picMkLst>
        </pc:picChg>
      </pc:sldChg>
      <pc:sldChg chg="addSp delSp modSp new mod modNotesTx">
        <pc:chgData name="Majid M Faiz" userId="f7c4e3db-23df-4fbd-ac92-d78291bc375e" providerId="ADAL" clId="{6CC54F80-E7D3-425D-B1FD-23F5E8739E3A}" dt="2025-03-02T02:36:19.596" v="3253"/>
        <pc:sldMkLst>
          <pc:docMk/>
          <pc:sldMk cId="2949796123" sldId="298"/>
        </pc:sldMkLst>
        <pc:spChg chg="mod">
          <ac:chgData name="Majid M Faiz" userId="f7c4e3db-23df-4fbd-ac92-d78291bc375e" providerId="ADAL" clId="{6CC54F80-E7D3-425D-B1FD-23F5E8739E3A}" dt="2025-03-02T02:18:59.567" v="2266" actId="27636"/>
          <ac:spMkLst>
            <pc:docMk/>
            <pc:sldMk cId="2949796123" sldId="298"/>
            <ac:spMk id="3" creationId="{F19A9620-233F-7041-F979-4E3D05896A67}"/>
          </ac:spMkLst>
        </pc:spChg>
        <pc:picChg chg="add mod">
          <ac:chgData name="Majid M Faiz" userId="f7c4e3db-23df-4fbd-ac92-d78291bc375e" providerId="ADAL" clId="{6CC54F80-E7D3-425D-B1FD-23F5E8739E3A}" dt="2025-03-02T02:17:21.253" v="2172" actId="1076"/>
          <ac:picMkLst>
            <pc:docMk/>
            <pc:sldMk cId="2949796123" sldId="298"/>
            <ac:picMk id="8" creationId="{E347554A-2AB5-68B4-6C7A-983D99F75422}"/>
          </ac:picMkLst>
        </pc:picChg>
        <pc:picChg chg="add del mod">
          <ac:chgData name="Majid M Faiz" userId="f7c4e3db-23df-4fbd-ac92-d78291bc375e" providerId="ADAL" clId="{6CC54F80-E7D3-425D-B1FD-23F5E8739E3A}" dt="2025-03-02T02:23:22.637" v="2352" actId="478"/>
          <ac:picMkLst>
            <pc:docMk/>
            <pc:sldMk cId="2949796123" sldId="298"/>
            <ac:picMk id="9" creationId="{7F2EB13F-EF35-E820-E724-1482FDADAA6C}"/>
          </ac:picMkLst>
        </pc:picChg>
      </pc:sldChg>
      <pc:sldChg chg="addSp delSp modSp new del mod ord">
        <pc:chgData name="Majid M Faiz" userId="f7c4e3db-23df-4fbd-ac92-d78291bc375e" providerId="ADAL" clId="{6CC54F80-E7D3-425D-B1FD-23F5E8739E3A}" dt="2025-03-02T02:18:53.192" v="2261" actId="47"/>
        <pc:sldMkLst>
          <pc:docMk/>
          <pc:sldMk cId="775173224" sldId="299"/>
        </pc:sldMkLst>
        <pc:picChg chg="add del mod">
          <ac:chgData name="Majid M Faiz" userId="f7c4e3db-23df-4fbd-ac92-d78291bc375e" providerId="ADAL" clId="{6CC54F80-E7D3-425D-B1FD-23F5E8739E3A}" dt="2025-03-02T02:18:51.785" v="2260" actId="21"/>
          <ac:picMkLst>
            <pc:docMk/>
            <pc:sldMk cId="775173224" sldId="299"/>
            <ac:picMk id="8" creationId="{7F2EB13F-EF35-E820-E724-1482FDADAA6C}"/>
          </ac:picMkLst>
        </pc:picChg>
      </pc:sldChg>
      <pc:sldChg chg="delSp modSp add mod modNotesTx">
        <pc:chgData name="Majid M Faiz" userId="f7c4e3db-23df-4fbd-ac92-d78291bc375e" providerId="ADAL" clId="{6CC54F80-E7D3-425D-B1FD-23F5E8739E3A}" dt="2025-03-02T02:36:18.605" v="3252"/>
        <pc:sldMkLst>
          <pc:docMk/>
          <pc:sldMk cId="3151736307" sldId="299"/>
        </pc:sldMkLst>
        <pc:spChg chg="mod">
          <ac:chgData name="Majid M Faiz" userId="f7c4e3db-23df-4fbd-ac92-d78291bc375e" providerId="ADAL" clId="{6CC54F80-E7D3-425D-B1FD-23F5E8739E3A}" dt="2025-03-02T02:19:14.076" v="2275" actId="5793"/>
          <ac:spMkLst>
            <pc:docMk/>
            <pc:sldMk cId="3151736307" sldId="299"/>
            <ac:spMk id="3" creationId="{AE0BE213-69E3-A310-079E-440CB85BE968}"/>
          </ac:spMkLst>
        </pc:spChg>
        <pc:picChg chg="del">
          <ac:chgData name="Majid M Faiz" userId="f7c4e3db-23df-4fbd-ac92-d78291bc375e" providerId="ADAL" clId="{6CC54F80-E7D3-425D-B1FD-23F5E8739E3A}" dt="2025-03-02T02:19:05.469" v="2270" actId="478"/>
          <ac:picMkLst>
            <pc:docMk/>
            <pc:sldMk cId="3151736307" sldId="299"/>
            <ac:picMk id="9" creationId="{88B35881-03DF-C119-6923-7A05A3BD8E13}"/>
          </ac:picMkLst>
        </pc:picChg>
      </pc:sldChg>
      <pc:sldChg chg="addSp modSp new mod modNotesTx">
        <pc:chgData name="Majid M Faiz" userId="f7c4e3db-23df-4fbd-ac92-d78291bc375e" providerId="ADAL" clId="{6CC54F80-E7D3-425D-B1FD-23F5E8739E3A}" dt="2025-03-02T02:36:14.764" v="3251"/>
        <pc:sldMkLst>
          <pc:docMk/>
          <pc:sldMk cId="1240672477" sldId="300"/>
        </pc:sldMkLst>
        <pc:picChg chg="add mod">
          <ac:chgData name="Majid M Faiz" userId="f7c4e3db-23df-4fbd-ac92-d78291bc375e" providerId="ADAL" clId="{6CC54F80-E7D3-425D-B1FD-23F5E8739E3A}" dt="2025-03-02T02:19:29.770" v="2280" actId="1076"/>
          <ac:picMkLst>
            <pc:docMk/>
            <pc:sldMk cId="1240672477" sldId="300"/>
            <ac:picMk id="8" creationId="{3A768405-2AAC-346F-DFBF-7DEF225FB08E}"/>
          </ac:picMkLst>
        </pc:picChg>
      </pc:sldChg>
      <pc:sldChg chg="addSp delSp modSp new mod modNotesTx">
        <pc:chgData name="Majid M Faiz" userId="f7c4e3db-23df-4fbd-ac92-d78291bc375e" providerId="ADAL" clId="{6CC54F80-E7D3-425D-B1FD-23F5E8739E3A}" dt="2025-03-02T02:36:10.572" v="3249" actId="20577"/>
        <pc:sldMkLst>
          <pc:docMk/>
          <pc:sldMk cId="1795156262" sldId="301"/>
        </pc:sldMkLst>
        <pc:spChg chg="del mod">
          <ac:chgData name="Majid M Faiz" userId="f7c4e3db-23df-4fbd-ac92-d78291bc375e" providerId="ADAL" clId="{6CC54F80-E7D3-425D-B1FD-23F5E8739E3A}" dt="2025-03-02T02:22:48.373" v="2351" actId="478"/>
          <ac:spMkLst>
            <pc:docMk/>
            <pc:sldMk cId="1795156262" sldId="301"/>
            <ac:spMk id="3" creationId="{94248216-F171-D45F-73D3-EFCDA37940D6}"/>
          </ac:spMkLst>
        </pc:spChg>
        <pc:picChg chg="add mod">
          <ac:chgData name="Majid M Faiz" userId="f7c4e3db-23df-4fbd-ac92-d78291bc375e" providerId="ADAL" clId="{6CC54F80-E7D3-425D-B1FD-23F5E8739E3A}" dt="2025-03-02T02:20:38.579" v="2347" actId="1076"/>
          <ac:picMkLst>
            <pc:docMk/>
            <pc:sldMk cId="1795156262" sldId="301"/>
            <ac:picMk id="8" creationId="{043532CB-6647-86BC-8377-7ED02699DF2E}"/>
          </ac:picMkLst>
        </pc:picChg>
        <pc:picChg chg="add mod">
          <ac:chgData name="Majid M Faiz" userId="f7c4e3db-23df-4fbd-ac92-d78291bc375e" providerId="ADAL" clId="{6CC54F80-E7D3-425D-B1FD-23F5E8739E3A}" dt="2025-03-02T02:22:45.632" v="2349" actId="1076"/>
          <ac:picMkLst>
            <pc:docMk/>
            <pc:sldMk cId="1795156262" sldId="301"/>
            <ac:picMk id="10" creationId="{FFE571D4-D9E6-CBE5-FACF-DB2FA0BE6901}"/>
          </ac:picMkLst>
        </pc:picChg>
      </pc:sldChg>
      <pc:sldChg chg="addSp modSp new mod modNotesTx">
        <pc:chgData name="Majid M Faiz" userId="f7c4e3db-23df-4fbd-ac92-d78291bc375e" providerId="ADAL" clId="{6CC54F80-E7D3-425D-B1FD-23F5E8739E3A}" dt="2025-03-02T02:36:05.701" v="3246"/>
        <pc:sldMkLst>
          <pc:docMk/>
          <pc:sldMk cId="3808793363" sldId="302"/>
        </pc:sldMkLst>
        <pc:spChg chg="mod">
          <ac:chgData name="Majid M Faiz" userId="f7c4e3db-23df-4fbd-ac92-d78291bc375e" providerId="ADAL" clId="{6CC54F80-E7D3-425D-B1FD-23F5E8739E3A}" dt="2025-03-02T02:29:22.628" v="2384" actId="20577"/>
          <ac:spMkLst>
            <pc:docMk/>
            <pc:sldMk cId="3808793363" sldId="302"/>
            <ac:spMk id="3" creationId="{3C623893-B51E-89B0-AC72-7DE9ACEA8A74}"/>
          </ac:spMkLst>
        </pc:spChg>
        <pc:picChg chg="add mod">
          <ac:chgData name="Majid M Faiz" userId="f7c4e3db-23df-4fbd-ac92-d78291bc375e" providerId="ADAL" clId="{6CC54F80-E7D3-425D-B1FD-23F5E8739E3A}" dt="2025-03-02T02:29:10.287" v="2356" actId="1076"/>
          <ac:picMkLst>
            <pc:docMk/>
            <pc:sldMk cId="3808793363" sldId="302"/>
            <ac:picMk id="8" creationId="{1A270AFC-D510-B024-6318-61031F2C8173}"/>
          </ac:picMkLst>
        </pc:picChg>
        <pc:picChg chg="add mod">
          <ac:chgData name="Majid M Faiz" userId="f7c4e3db-23df-4fbd-ac92-d78291bc375e" providerId="ADAL" clId="{6CC54F80-E7D3-425D-B1FD-23F5E8739E3A}" dt="2025-03-02T02:29:12.713" v="2358" actId="1076"/>
          <ac:picMkLst>
            <pc:docMk/>
            <pc:sldMk cId="3808793363" sldId="302"/>
            <ac:picMk id="10" creationId="{7A64B565-DA79-EF91-1A33-809492C63A79}"/>
          </ac:picMkLst>
        </pc:picChg>
      </pc:sldChg>
      <pc:sldChg chg="addSp modSp new mod modNotesTx">
        <pc:chgData name="Majid M Faiz" userId="f7c4e3db-23df-4fbd-ac92-d78291bc375e" providerId="ADAL" clId="{6CC54F80-E7D3-425D-B1FD-23F5E8739E3A}" dt="2025-03-02T02:36:02.964" v="3245"/>
        <pc:sldMkLst>
          <pc:docMk/>
          <pc:sldMk cId="1827751874" sldId="303"/>
        </pc:sldMkLst>
        <pc:spChg chg="mod">
          <ac:chgData name="Majid M Faiz" userId="f7c4e3db-23df-4fbd-ac92-d78291bc375e" providerId="ADAL" clId="{6CC54F80-E7D3-425D-B1FD-23F5E8739E3A}" dt="2025-03-02T02:30:12.756" v="2416" actId="20577"/>
          <ac:spMkLst>
            <pc:docMk/>
            <pc:sldMk cId="1827751874" sldId="303"/>
            <ac:spMk id="2" creationId="{00F78A23-CF85-EA14-D6B2-9D0B64CF3803}"/>
          </ac:spMkLst>
        </pc:spChg>
        <pc:picChg chg="add mod">
          <ac:chgData name="Majid M Faiz" userId="f7c4e3db-23df-4fbd-ac92-d78291bc375e" providerId="ADAL" clId="{6CC54F80-E7D3-425D-B1FD-23F5E8739E3A}" dt="2025-03-02T02:30:01.006" v="2387" actId="1076"/>
          <ac:picMkLst>
            <pc:docMk/>
            <pc:sldMk cId="1827751874" sldId="303"/>
            <ac:picMk id="8" creationId="{48AFA6C7-AC6C-6E16-F56E-9F524B169CCC}"/>
          </ac:picMkLst>
        </pc:picChg>
      </pc:sldChg>
      <pc:sldChg chg="modSp new mod modNotesTx">
        <pc:chgData name="Majid M Faiz" userId="f7c4e3db-23df-4fbd-ac92-d78291bc375e" providerId="ADAL" clId="{6CC54F80-E7D3-425D-B1FD-23F5E8739E3A}" dt="2025-03-02T02:35:58.596" v="3244"/>
        <pc:sldMkLst>
          <pc:docMk/>
          <pc:sldMk cId="2678042831" sldId="304"/>
        </pc:sldMkLst>
        <pc:spChg chg="mod">
          <ac:chgData name="Majid M Faiz" userId="f7c4e3db-23df-4fbd-ac92-d78291bc375e" providerId="ADAL" clId="{6CC54F80-E7D3-425D-B1FD-23F5E8739E3A}" dt="2025-03-02T02:30:34.120" v="2421" actId="20577"/>
          <ac:spMkLst>
            <pc:docMk/>
            <pc:sldMk cId="2678042831" sldId="304"/>
            <ac:spMk id="2" creationId="{0D952707-C587-7180-50D8-EBF9516FDE2D}"/>
          </ac:spMkLst>
        </pc:spChg>
        <pc:spChg chg="mod">
          <ac:chgData name="Majid M Faiz" userId="f7c4e3db-23df-4fbd-ac92-d78291bc375e" providerId="ADAL" clId="{6CC54F80-E7D3-425D-B1FD-23F5E8739E3A}" dt="2025-03-02T02:32:07.445" v="2824" actId="20577"/>
          <ac:spMkLst>
            <pc:docMk/>
            <pc:sldMk cId="2678042831" sldId="304"/>
            <ac:spMk id="3" creationId="{76EC0432-D96E-EBFA-11D3-CD572A0DEB7C}"/>
          </ac:spMkLst>
        </pc:spChg>
      </pc:sldChg>
      <pc:sldChg chg="modSp add mod modNotesTx">
        <pc:chgData name="Majid M Faiz" userId="f7c4e3db-23df-4fbd-ac92-d78291bc375e" providerId="ADAL" clId="{6CC54F80-E7D3-425D-B1FD-23F5E8739E3A}" dt="2025-03-02T02:35:57.500" v="3243"/>
        <pc:sldMkLst>
          <pc:docMk/>
          <pc:sldMk cId="3349125046" sldId="305"/>
        </pc:sldMkLst>
        <pc:spChg chg="mod">
          <ac:chgData name="Majid M Faiz" userId="f7c4e3db-23df-4fbd-ac92-d78291bc375e" providerId="ADAL" clId="{6CC54F80-E7D3-425D-B1FD-23F5E8739E3A}" dt="2025-03-02T02:34:11.029" v="3203" actId="20577"/>
          <ac:spMkLst>
            <pc:docMk/>
            <pc:sldMk cId="3349125046" sldId="305"/>
            <ac:spMk id="3" creationId="{311110CD-641B-FD4E-4B99-DE59705E0554}"/>
          </ac:spMkLst>
        </pc:spChg>
      </pc:sldChg>
      <pc:sldChg chg="addSp modSp new mod modNotesTx">
        <pc:chgData name="Majid M Faiz" userId="f7c4e3db-23df-4fbd-ac92-d78291bc375e" providerId="ADAL" clId="{6CC54F80-E7D3-425D-B1FD-23F5E8739E3A}" dt="2025-03-02T02:35:55.886" v="3242"/>
        <pc:sldMkLst>
          <pc:docMk/>
          <pc:sldMk cId="3898241681" sldId="306"/>
        </pc:sldMkLst>
        <pc:picChg chg="add mod">
          <ac:chgData name="Majid M Faiz" userId="f7c4e3db-23df-4fbd-ac92-d78291bc375e" providerId="ADAL" clId="{6CC54F80-E7D3-425D-B1FD-23F5E8739E3A}" dt="2025-03-02T02:34:31.918" v="3208" actId="1076"/>
          <ac:picMkLst>
            <pc:docMk/>
            <pc:sldMk cId="3898241681" sldId="306"/>
            <ac:picMk id="8" creationId="{5BCE6C7F-AB77-F80E-B0FA-99F861299079}"/>
          </ac:picMkLst>
        </pc:picChg>
      </pc:sldChg>
      <pc:sldChg chg="addSp new mod modNotesTx">
        <pc:chgData name="Majid M Faiz" userId="f7c4e3db-23df-4fbd-ac92-d78291bc375e" providerId="ADAL" clId="{6CC54F80-E7D3-425D-B1FD-23F5E8739E3A}" dt="2025-03-02T02:35:53.484" v="3241" actId="20577"/>
        <pc:sldMkLst>
          <pc:docMk/>
          <pc:sldMk cId="1739081600" sldId="307"/>
        </pc:sldMkLst>
        <pc:picChg chg="add">
          <ac:chgData name="Majid M Faiz" userId="f7c4e3db-23df-4fbd-ac92-d78291bc375e" providerId="ADAL" clId="{6CC54F80-E7D3-425D-B1FD-23F5E8739E3A}" dt="2025-03-02T02:35:18.405" v="3210" actId="22"/>
          <ac:picMkLst>
            <pc:docMk/>
            <pc:sldMk cId="1739081600" sldId="307"/>
            <ac:picMk id="8" creationId="{BFE27B08-B718-A3E2-63D0-2E19B4FD7F99}"/>
          </ac:picMkLst>
        </pc:picChg>
      </pc:sldChg>
      <pc:sldChg chg="modSp new mod modNotesTx">
        <pc:chgData name="Majid M Faiz" userId="f7c4e3db-23df-4fbd-ac92-d78291bc375e" providerId="ADAL" clId="{6CC54F80-E7D3-425D-B1FD-23F5E8739E3A}" dt="2025-03-02T02:38:28.484" v="3318" actId="20577"/>
        <pc:sldMkLst>
          <pc:docMk/>
          <pc:sldMk cId="3657254781" sldId="308"/>
        </pc:sldMkLst>
        <pc:spChg chg="mod">
          <ac:chgData name="Majid M Faiz" userId="f7c4e3db-23df-4fbd-ac92-d78291bc375e" providerId="ADAL" clId="{6CC54F80-E7D3-425D-B1FD-23F5E8739E3A}" dt="2025-03-02T02:38:25.204" v="3315" actId="20577"/>
          <ac:spMkLst>
            <pc:docMk/>
            <pc:sldMk cId="3657254781" sldId="308"/>
            <ac:spMk id="2" creationId="{38015FFD-E749-036C-322A-34C89FA60B77}"/>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2T01:19:00.833"/>
    </inkml:context>
    <inkml:brush xml:id="br0">
      <inkml:brushProperty name="width" value="0.05" units="cm"/>
      <inkml:brushProperty name="height" value="0.05" units="cm"/>
      <inkml:brushProperty name="color" value="#E71224"/>
    </inkml:brush>
  </inkml:definitions>
  <inkml:trace contextRef="#ctx0" brushRef="#br0">89 629 24575,'0'119'0,"-22"-90"0,-29 217 0,45-210 0,1 1 0,2 0 0,2 0 0,1 1 0,6 39 0,-6-74 0,1 0 0,0 0 0,-1 0 0,1 0 0,1 0 0,-1-1 0,0 1 0,1 0 0,-1-1 0,1 1 0,-1-1 0,1 1 0,0-1 0,0 0 0,1 0 0,-1 0 0,0 0 0,1 0 0,-1-1 0,1 1 0,-1-1 0,1 1 0,0-1 0,-1 0 0,1 0 0,0 0 0,0-1 0,0 1 0,0-1 0,5 1 0,12 1 0,0-1 0,0-1 0,33-4 0,-15 1 0,-8 2 0,5 1 0,1-2 0,67-13 0,-81 11 0,1 1 0,1 1 0,28 1 0,-31 2 0,1-2 0,-1 0 0,0-2 0,24-5 0,112-26 0,-120 28 0,0 2 0,0 1 0,0 2 0,48 5 0,-33-2 0,62-4 0,-40-11 0,-54 8 0,0 1 0,30-2 0,43 6 0,-55 1 0,1-1 0,-1-2 0,66-12 0,-81 10 0,0 1 0,0 1 0,30 1 0,-32 1 0,0 0 0,1-2 0,-1 0 0,24-6 0,-1-1 0,1 3 0,0 1 0,1 2 0,86 7 0,-24-2 0,-70 0 0,0 2 0,-1 2 0,39 10 0,-34-6 0,82 7 0,-94-14 0,46 11 0,-18-3 0,52 14 0,-75-16 0,0-1 0,57 5 0,0 0 0,-67-8 0,50 4 0,-51-7 0,47 9 0,-47-6 0,48 4 0,-43-8 0,-13 0 0,1 0 0,-1-1 0,1-1 0,-1-1 0,19-3 0,-31 4 0,-1 0 0,1-1 0,0 1 0,0-1 0,-1 1 0,1-1 0,-1-1 0,0 1 0,1 0 0,-1-1 0,0 1 0,-1-1 0,1 0 0,0 0 0,-1 0 0,1 0 0,-1-1 0,0 1 0,0-1 0,0 1 0,-1-1 0,1 0 0,-1 1 0,0-1 0,0 0 0,0-6 0,4-36 0,-2-1 0,-7-80 0,1 20 0,4 29 0,-3-89 0,-2 135 0,-2-1 0,-12-35 0,-9-45 0,4-11 0,13 78 0,1 0 0,-2-66 0,11 107 0,0 1 0,0 0 0,-1-1 0,1 1 0,-1-1 0,0 1 0,0 0 0,0-1 0,-1 1 0,1 0 0,-1 0 0,0 0 0,0 0 0,-1 0 0,1 1 0,-1-1 0,0 1 0,0-1 0,0 1 0,0 0 0,0 0 0,-1 0 0,0 1 0,1-1 0,-1 1 0,0 0 0,0 0 0,0 0 0,0 1 0,-1 0 0,1-1 0,0 1 0,-1 0 0,1 1 0,0-1 0,-1 1 0,-5 0 0,-84-12 0,59 6 0,-55-1 0,-512 8 0,581 0 0,0 1 0,-35 8 0,34-5 0,-1-1 0,-25 1 0,9-1 0,0 2 0,0 1 0,-72 24 0,28-8 0,-22-5 0,30-8 0,6-2 0,0-2 0,-128-7 0,67-2 0,-416 3 0,519-2 0,1 0 0,-35-8 0,33 4 0,-49-3 0,-74-4 0,-26-1 0,154 13 0,-1-1 0,-33-8 0,-30-3 0,-18-4 0,47 6 0,28 3 0,-11 0 0,39 8 0,1 0 0,-1 0 0,0 1 0,1-1 0,-1 1 0,0-1 0,1 1 0,-1-1 0,1 1 0,-1 0 0,1 0 0,-1 0 0,1 0 0,-1 0 0,1 0 0,0 0 0,0 0 0,0 1 0,-1-1 0,1 0 0,0 1 0,-1 1 0,-4 9 0,1-1 0,0 1 0,1 0 0,0 0 0,1 0 0,0 1 0,1-1 0,-1 21 0,4 110 0,2-63 0,-4 1 0,3 83 0,19-76-1365,-17-68-5461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2T01:19:00.833"/>
    </inkml:context>
    <inkml:brush xml:id="br0">
      <inkml:brushProperty name="width" value="0.05" units="cm"/>
      <inkml:brushProperty name="height" value="0.05" units="cm"/>
      <inkml:brushProperty name="color" value="#E71224"/>
    </inkml:brush>
  </inkml:definitions>
  <inkml:trace contextRef="#ctx0" brushRef="#br0">121 629 24575,'0'119'0,"-30"-90"0,-40 217 0,62-210 0,1 1 0,3 0 0,3 0 0,1 1 0,8 39 0,-8-74 0,2 0 0,-1 0 0,-1 0 0,1 0 0,2 0 0,-2-1 0,1 1 0,0 0 0,0-1 0,1 1 0,-2-1 0,2 1 0,-1-1 0,1 0 0,1 0 0,-1 0 0,0 0 0,1 0 0,-1-1 0,1 1 0,-2-1 0,2 1 0,1-1 0,-3 0 0,2 0 0,1 0 0,-1-1 0,0 1 0,0-1 0,7 1 0,16 1 0,0-1 0,1-1 0,44-4 0,-20 1 0,-11 2 0,7 1 0,1-2 0,92-13 0,-111 11 0,1 1 0,2 1 0,38 1 0,-42 2 0,1-2 0,-1 0 0,-1-2 0,34-5 0,152-26 0,-163 28 0,0 2 0,-1 1 0,1 2 0,65 5 0,-45-2 0,85-4 0,-55-11 0,-74 8 0,1 1 0,40-2 0,59 6 0,-75 1 0,1-1 0,-1-2 0,90-12 0,-110 10 0,-1 1 0,0 1 0,42 1 0,-44 1 0,-1 0 0,2-2 0,-1 0 0,33-6 0,-2-1 0,1 3 0,1 1 0,1 2 0,117 7 0,-32-2 0,-97 0 0,1 2 0,-1 2 0,53 10 0,-47-6 0,113 7 0,-129-14 0,63 11 0,-25-3 0,71 14 0,-102-16 0,0-1 0,78 5 0,-1 0 0,-91-8 0,69 4 0,-70-7 0,64 9 0,-64-6 0,65 4 0,-58-8 0,-19 0 0,3 0 0,-3-1 0,3-1 0,-2-1 0,25-3 0,-41 4 0,-2 0 0,1-1 0,1 1 0,-1-1 0,-1 1 0,2-1 0,-2-1 0,0 1 0,2 0 0,-2-1 0,0 1 0,-1-1 0,1 0 0,0 0 0,-2 0 0,3 0 0,-3-1 0,1 1 0,0-1 0,0 1 0,-2-1 0,2 0 0,-2 1 0,0-1 0,1 0 0,-1-6 0,6-36 0,-3-1 0,-9-80 0,0 20 0,7 29 0,-5-89 0,-2 135 0,-4-1 0,-15-35 0,-13-45 0,5-11 0,19 78 0,1 0 0,-4-66 0,16 107 0,0 1 0,0 0 0,-1-1 0,1 1 0,-1-1 0,-1 1 0,1 0 0,0-1 0,-2 1 0,2 0 0,-2 0 0,0 0 0,0 0 0,-1 0 0,2 1 0,-3-1 0,1 1 0,0-1 0,0 1 0,0 0 0,0 0 0,-2 0 0,1 1 0,1-1 0,-2 1 0,1 0 0,-1 0 0,1 0 0,0 1 0,-2 0 0,1-1 0,1 1 0,-2 0 0,1 1 0,1-1 0,-2 1 0,-6 0 0,-116-12 0,81 6 0,-75-1 0,-699 8 0,793 0 0,0 1 0,-47 8 0,46-5 0,-2-1 0,-33 1 0,11-1 0,1 2 0,0 1 0,-99 24 0,39-8 0,-31-5 0,42-8 0,7-2 0,1-2 0,-175-7 0,91-2 0,-568 3 0,709-2 0,2 0 0,-49-8 0,46 4 0,-67-3 0,-102-4 0,-35-1 0,211 13 0,-2-1 0,-45-8 0,-41-3 0,-24-4 0,64 6 0,38 3 0,-15 0 0,53 8 0,2 0 0,-2 0 0,0 1 0,2-1 0,-2 1 0,0-1 0,2 1 0,-2-1 0,2 1 0,-2 0 0,2 0 0,-2 0 0,2 0 0,-2 0 0,1 0 0,1 0 0,0 0 0,-1 1 0,0-1 0,0 0 0,1 1 0,-2 1 0,-5 9 0,1-1 0,0 1 0,2 0 0,-1 0 0,2 0 0,0 1 0,1-1 0,-1 21 0,6 110 0,2-63 0,-6 1 0,5 83 0,26-76-1365,-24-68-5461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2T02:13:53.313"/>
    </inkml:context>
    <inkml:brush xml:id="br0">
      <inkml:brushProperty name="width" value="0.05" units="cm"/>
      <inkml:brushProperty name="height" value="0.05" units="cm"/>
      <inkml:brushProperty name="color" value="#E71224"/>
    </inkml:brush>
  </inkml:definitions>
  <inkml:trace contextRef="#ctx0" brushRef="#br0">1 79 24575,'2'-1'0,"0"0"0,0 0 0,1-1 0,-1 1 0,0-1 0,-1 1 0,1-1 0,0 0 0,0 1 0,-1-1 0,1 0 0,1-4 0,6-4 0,-5 6 0,0 0 0,0 0 0,0 0 0,0 1 0,1 0 0,-1-1 0,1 2 0,0-1 0,0 1 0,0-1 0,0 2 0,1-1 0,-1 0 0,0 1 0,1 0 0,-1 0 0,1 1 0,-1-1 0,1 1 0,-1 0 0,1 1 0,-1-1 0,1 1 0,-1 0 0,0 1 0,1-1 0,-1 1 0,0 0 0,0 1 0,0-1 0,7 6 0,3 0 0,-1 0 0,1-1 0,0-1 0,0 0 0,1-1 0,-1-1 0,22 4 0,0-4 0,0-2 0,42-2 0,417-2 0,-467 4 0,-1 0 0,36 9 0,-33-5 0,51 4 0,-8-10 0,-38 0 0,0 0 0,1 3 0,54 10 0,24 17-1365,-96-25-5461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2T02:13:55.036"/>
    </inkml:context>
    <inkml:brush xml:id="br0">
      <inkml:brushProperty name="width" value="0.05" units="cm"/>
      <inkml:brushProperty name="height" value="0.05" units="cm"/>
      <inkml:brushProperty name="color" value="#E71224"/>
    </inkml:brush>
  </inkml:definitions>
  <inkml:trace contextRef="#ctx0" brushRef="#br0">1 50 24575,'9'-1'0,"1"0"0,0-1 0,-1 0 0,1-1 0,-1 0 0,0 0 0,14-8 0,-17 8 0,1-1 0,-1 1 0,1 1 0,0-1 0,0 1 0,1 0 0,-1 1 0,0-1 0,0 2 0,1-1 0,-1 1 0,1 0 0,-1 0 0,8 2 0,43 15 0,-36-9 0,1-2 0,-1 0 0,1-1 0,36 2 0,333-7 0,-171-2 0,-203 3 0,0 1 0,0 0 0,22 8 0,42 4 0,30 4 0,-50-6 0,-39-7-1365,-5 2-5461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02T02:13:56.136"/>
    </inkml:context>
    <inkml:brush xml:id="br0">
      <inkml:brushProperty name="width" value="0.05" units="cm"/>
      <inkml:brushProperty name="height" value="0.05" units="cm"/>
      <inkml:brushProperty name="color" value="#E71224"/>
    </inkml:brush>
  </inkml:definitions>
  <inkml:trace contextRef="#ctx0" brushRef="#br0">1 1 24575,'760'0'-1365,"-735"0"-5461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FAAEB6-BD56-4474-8D1F-034679F20DBE}" type="datetimeFigureOut">
              <a:rPr lang="en-GB" smtClean="0"/>
              <a:t>2/Sunday/03/March/2025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F696D4-BBB2-4AF6-A12E-09CFCE48FFDB}" type="slidenum">
              <a:rPr lang="en-GB" smtClean="0"/>
              <a:t>‹#›</a:t>
            </a:fld>
            <a:endParaRPr lang="en-GB"/>
          </a:p>
        </p:txBody>
      </p:sp>
    </p:spTree>
    <p:extLst>
      <p:ext uri="{BB962C8B-B14F-4D97-AF65-F5344CB8AC3E}">
        <p14:creationId xmlns:p14="http://schemas.microsoft.com/office/powerpoint/2010/main" val="3559394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00</a:t>
            </a:r>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4</a:t>
            </a:fld>
            <a:endParaRPr lang="en-GB"/>
          </a:p>
        </p:txBody>
      </p:sp>
    </p:spTree>
    <p:extLst>
      <p:ext uri="{BB962C8B-B14F-4D97-AF65-F5344CB8AC3E}">
        <p14:creationId xmlns:p14="http://schemas.microsoft.com/office/powerpoint/2010/main" val="3145731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01</a:t>
            </a:r>
          </a:p>
        </p:txBody>
      </p:sp>
      <p:sp>
        <p:nvSpPr>
          <p:cNvPr id="4" name="Slide Number Placeholder 3"/>
          <p:cNvSpPr>
            <a:spLocks noGrp="1"/>
          </p:cNvSpPr>
          <p:nvPr>
            <p:ph type="sldNum" sz="quarter" idx="5"/>
          </p:nvPr>
        </p:nvSpPr>
        <p:spPr/>
        <p:txBody>
          <a:bodyPr/>
          <a:lstStyle/>
          <a:p>
            <a:fld id="{A0F696D4-BBB2-4AF6-A12E-09CFCE48FFDB}" type="slidenum">
              <a:rPr lang="en-GB" smtClean="0"/>
              <a:t>13</a:t>
            </a:fld>
            <a:endParaRPr lang="en-GB"/>
          </a:p>
        </p:txBody>
      </p:sp>
    </p:spTree>
    <p:extLst>
      <p:ext uri="{BB962C8B-B14F-4D97-AF65-F5344CB8AC3E}">
        <p14:creationId xmlns:p14="http://schemas.microsoft.com/office/powerpoint/2010/main" val="2405701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02</a:t>
            </a:r>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15</a:t>
            </a:fld>
            <a:endParaRPr lang="en-GB"/>
          </a:p>
        </p:txBody>
      </p:sp>
    </p:spTree>
    <p:extLst>
      <p:ext uri="{BB962C8B-B14F-4D97-AF65-F5344CB8AC3E}">
        <p14:creationId xmlns:p14="http://schemas.microsoft.com/office/powerpoint/2010/main" val="1026406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02</a:t>
            </a:r>
          </a:p>
        </p:txBody>
      </p:sp>
      <p:sp>
        <p:nvSpPr>
          <p:cNvPr id="4" name="Slide Number Placeholder 3"/>
          <p:cNvSpPr>
            <a:spLocks noGrp="1"/>
          </p:cNvSpPr>
          <p:nvPr>
            <p:ph type="sldNum" sz="quarter" idx="5"/>
          </p:nvPr>
        </p:nvSpPr>
        <p:spPr/>
        <p:txBody>
          <a:bodyPr/>
          <a:lstStyle/>
          <a:p>
            <a:fld id="{A0F696D4-BBB2-4AF6-A12E-09CFCE48FFDB}" type="slidenum">
              <a:rPr lang="en-GB" smtClean="0"/>
              <a:t>16</a:t>
            </a:fld>
            <a:endParaRPr lang="en-GB"/>
          </a:p>
        </p:txBody>
      </p:sp>
    </p:spTree>
    <p:extLst>
      <p:ext uri="{BB962C8B-B14F-4D97-AF65-F5344CB8AC3E}">
        <p14:creationId xmlns:p14="http://schemas.microsoft.com/office/powerpoint/2010/main" val="2763989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03</a:t>
            </a:r>
          </a:p>
        </p:txBody>
      </p:sp>
      <p:sp>
        <p:nvSpPr>
          <p:cNvPr id="4" name="Slide Number Placeholder 3"/>
          <p:cNvSpPr>
            <a:spLocks noGrp="1"/>
          </p:cNvSpPr>
          <p:nvPr>
            <p:ph type="sldNum" sz="quarter" idx="5"/>
          </p:nvPr>
        </p:nvSpPr>
        <p:spPr/>
        <p:txBody>
          <a:bodyPr/>
          <a:lstStyle/>
          <a:p>
            <a:fld id="{A0F696D4-BBB2-4AF6-A12E-09CFCE48FFDB}" type="slidenum">
              <a:rPr lang="en-GB" smtClean="0"/>
              <a:t>17</a:t>
            </a:fld>
            <a:endParaRPr lang="en-GB"/>
          </a:p>
        </p:txBody>
      </p:sp>
    </p:spTree>
    <p:extLst>
      <p:ext uri="{BB962C8B-B14F-4D97-AF65-F5344CB8AC3E}">
        <p14:creationId xmlns:p14="http://schemas.microsoft.com/office/powerpoint/2010/main" val="2519126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03</a:t>
            </a:r>
          </a:p>
        </p:txBody>
      </p:sp>
      <p:sp>
        <p:nvSpPr>
          <p:cNvPr id="4" name="Slide Number Placeholder 3"/>
          <p:cNvSpPr>
            <a:spLocks noGrp="1"/>
          </p:cNvSpPr>
          <p:nvPr>
            <p:ph type="sldNum" sz="quarter" idx="5"/>
          </p:nvPr>
        </p:nvSpPr>
        <p:spPr/>
        <p:txBody>
          <a:bodyPr/>
          <a:lstStyle/>
          <a:p>
            <a:fld id="{A0F696D4-BBB2-4AF6-A12E-09CFCE48FFDB}" type="slidenum">
              <a:rPr lang="en-GB" smtClean="0"/>
              <a:t>18</a:t>
            </a:fld>
            <a:endParaRPr lang="en-GB"/>
          </a:p>
        </p:txBody>
      </p:sp>
    </p:spTree>
    <p:extLst>
      <p:ext uri="{BB962C8B-B14F-4D97-AF65-F5344CB8AC3E}">
        <p14:creationId xmlns:p14="http://schemas.microsoft.com/office/powerpoint/2010/main" val="3147671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03</a:t>
            </a:r>
          </a:p>
        </p:txBody>
      </p:sp>
      <p:sp>
        <p:nvSpPr>
          <p:cNvPr id="4" name="Slide Number Placeholder 3"/>
          <p:cNvSpPr>
            <a:spLocks noGrp="1"/>
          </p:cNvSpPr>
          <p:nvPr>
            <p:ph type="sldNum" sz="quarter" idx="5"/>
          </p:nvPr>
        </p:nvSpPr>
        <p:spPr/>
        <p:txBody>
          <a:bodyPr/>
          <a:lstStyle/>
          <a:p>
            <a:fld id="{A0F696D4-BBB2-4AF6-A12E-09CFCE48FFDB}" type="slidenum">
              <a:rPr lang="en-GB" smtClean="0"/>
              <a:t>19</a:t>
            </a:fld>
            <a:endParaRPr lang="en-GB"/>
          </a:p>
        </p:txBody>
      </p:sp>
    </p:spTree>
    <p:extLst>
      <p:ext uri="{BB962C8B-B14F-4D97-AF65-F5344CB8AC3E}">
        <p14:creationId xmlns:p14="http://schemas.microsoft.com/office/powerpoint/2010/main" val="1307365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04</a:t>
            </a:r>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20</a:t>
            </a:fld>
            <a:endParaRPr lang="en-GB"/>
          </a:p>
        </p:txBody>
      </p:sp>
    </p:spTree>
    <p:extLst>
      <p:ext uri="{BB962C8B-B14F-4D97-AF65-F5344CB8AC3E}">
        <p14:creationId xmlns:p14="http://schemas.microsoft.com/office/powerpoint/2010/main" val="4020848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05</a:t>
            </a:r>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21</a:t>
            </a:fld>
            <a:endParaRPr lang="en-GB"/>
          </a:p>
        </p:txBody>
      </p:sp>
    </p:spTree>
    <p:extLst>
      <p:ext uri="{BB962C8B-B14F-4D97-AF65-F5344CB8AC3E}">
        <p14:creationId xmlns:p14="http://schemas.microsoft.com/office/powerpoint/2010/main" val="2128714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05</a:t>
            </a:r>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22</a:t>
            </a:fld>
            <a:endParaRPr lang="en-GB"/>
          </a:p>
        </p:txBody>
      </p:sp>
    </p:spTree>
    <p:extLst>
      <p:ext uri="{BB962C8B-B14F-4D97-AF65-F5344CB8AC3E}">
        <p14:creationId xmlns:p14="http://schemas.microsoft.com/office/powerpoint/2010/main" val="3497381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05</a:t>
            </a:r>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23</a:t>
            </a:fld>
            <a:endParaRPr lang="en-GB"/>
          </a:p>
        </p:txBody>
      </p:sp>
    </p:spTree>
    <p:extLst>
      <p:ext uri="{BB962C8B-B14F-4D97-AF65-F5344CB8AC3E}">
        <p14:creationId xmlns:p14="http://schemas.microsoft.com/office/powerpoint/2010/main" val="881798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00</a:t>
            </a:r>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5</a:t>
            </a:fld>
            <a:endParaRPr lang="en-GB"/>
          </a:p>
        </p:txBody>
      </p:sp>
    </p:spTree>
    <p:extLst>
      <p:ext uri="{BB962C8B-B14F-4D97-AF65-F5344CB8AC3E}">
        <p14:creationId xmlns:p14="http://schemas.microsoft.com/office/powerpoint/2010/main" val="888698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05</a:t>
            </a:r>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24</a:t>
            </a:fld>
            <a:endParaRPr lang="en-GB"/>
          </a:p>
        </p:txBody>
      </p:sp>
    </p:spTree>
    <p:extLst>
      <p:ext uri="{BB962C8B-B14F-4D97-AF65-F5344CB8AC3E}">
        <p14:creationId xmlns:p14="http://schemas.microsoft.com/office/powerpoint/2010/main" val="2763032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05</a:t>
            </a:r>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25</a:t>
            </a:fld>
            <a:endParaRPr lang="en-GB"/>
          </a:p>
        </p:txBody>
      </p:sp>
    </p:spTree>
    <p:extLst>
      <p:ext uri="{BB962C8B-B14F-4D97-AF65-F5344CB8AC3E}">
        <p14:creationId xmlns:p14="http://schemas.microsoft.com/office/powerpoint/2010/main" val="980656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05</a:t>
            </a:r>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26</a:t>
            </a:fld>
            <a:endParaRPr lang="en-GB"/>
          </a:p>
        </p:txBody>
      </p:sp>
    </p:spTree>
    <p:extLst>
      <p:ext uri="{BB962C8B-B14F-4D97-AF65-F5344CB8AC3E}">
        <p14:creationId xmlns:p14="http://schemas.microsoft.com/office/powerpoint/2010/main" val="2727402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05</a:t>
            </a:r>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27</a:t>
            </a:fld>
            <a:endParaRPr lang="en-GB"/>
          </a:p>
        </p:txBody>
      </p:sp>
    </p:spTree>
    <p:extLst>
      <p:ext uri="{BB962C8B-B14F-4D97-AF65-F5344CB8AC3E}">
        <p14:creationId xmlns:p14="http://schemas.microsoft.com/office/powerpoint/2010/main" val="3624973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05</a:t>
            </a:r>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28</a:t>
            </a:fld>
            <a:endParaRPr lang="en-GB"/>
          </a:p>
        </p:txBody>
      </p:sp>
    </p:spTree>
    <p:extLst>
      <p:ext uri="{BB962C8B-B14F-4D97-AF65-F5344CB8AC3E}">
        <p14:creationId xmlns:p14="http://schemas.microsoft.com/office/powerpoint/2010/main" val="2193690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05</a:t>
            </a:r>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29</a:t>
            </a:fld>
            <a:endParaRPr lang="en-GB"/>
          </a:p>
        </p:txBody>
      </p:sp>
    </p:spTree>
    <p:extLst>
      <p:ext uri="{BB962C8B-B14F-4D97-AF65-F5344CB8AC3E}">
        <p14:creationId xmlns:p14="http://schemas.microsoft.com/office/powerpoint/2010/main" val="1871277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05</a:t>
            </a:r>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30</a:t>
            </a:fld>
            <a:endParaRPr lang="en-GB"/>
          </a:p>
        </p:txBody>
      </p:sp>
    </p:spTree>
    <p:extLst>
      <p:ext uri="{BB962C8B-B14F-4D97-AF65-F5344CB8AC3E}">
        <p14:creationId xmlns:p14="http://schemas.microsoft.com/office/powerpoint/2010/main" val="1312306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05</a:t>
            </a:r>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31</a:t>
            </a:fld>
            <a:endParaRPr lang="en-GB"/>
          </a:p>
        </p:txBody>
      </p:sp>
    </p:spTree>
    <p:extLst>
      <p:ext uri="{BB962C8B-B14F-4D97-AF65-F5344CB8AC3E}">
        <p14:creationId xmlns:p14="http://schemas.microsoft.com/office/powerpoint/2010/main" val="485374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05</a:t>
            </a:r>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32</a:t>
            </a:fld>
            <a:endParaRPr lang="en-GB"/>
          </a:p>
        </p:txBody>
      </p:sp>
    </p:spTree>
    <p:extLst>
      <p:ext uri="{BB962C8B-B14F-4D97-AF65-F5344CB8AC3E}">
        <p14:creationId xmlns:p14="http://schemas.microsoft.com/office/powerpoint/2010/main" val="1910043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05</a:t>
            </a:r>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33</a:t>
            </a:fld>
            <a:endParaRPr lang="en-GB"/>
          </a:p>
        </p:txBody>
      </p:sp>
    </p:spTree>
    <p:extLst>
      <p:ext uri="{BB962C8B-B14F-4D97-AF65-F5344CB8AC3E}">
        <p14:creationId xmlns:p14="http://schemas.microsoft.com/office/powerpoint/2010/main" val="2385509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00</a:t>
            </a:r>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6</a:t>
            </a:fld>
            <a:endParaRPr lang="en-GB"/>
          </a:p>
        </p:txBody>
      </p:sp>
    </p:spTree>
    <p:extLst>
      <p:ext uri="{BB962C8B-B14F-4D97-AF65-F5344CB8AC3E}">
        <p14:creationId xmlns:p14="http://schemas.microsoft.com/office/powerpoint/2010/main" val="24386072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05</a:t>
            </a:r>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34</a:t>
            </a:fld>
            <a:endParaRPr lang="en-GB"/>
          </a:p>
        </p:txBody>
      </p:sp>
    </p:spTree>
    <p:extLst>
      <p:ext uri="{BB962C8B-B14F-4D97-AF65-F5344CB8AC3E}">
        <p14:creationId xmlns:p14="http://schemas.microsoft.com/office/powerpoint/2010/main" val="10730028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05</a:t>
            </a:r>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35</a:t>
            </a:fld>
            <a:endParaRPr lang="en-GB"/>
          </a:p>
        </p:txBody>
      </p:sp>
    </p:spTree>
    <p:extLst>
      <p:ext uri="{BB962C8B-B14F-4D97-AF65-F5344CB8AC3E}">
        <p14:creationId xmlns:p14="http://schemas.microsoft.com/office/powerpoint/2010/main" val="2639935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05</a:t>
            </a:r>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36</a:t>
            </a:fld>
            <a:endParaRPr lang="en-GB"/>
          </a:p>
        </p:txBody>
      </p:sp>
    </p:spTree>
    <p:extLst>
      <p:ext uri="{BB962C8B-B14F-4D97-AF65-F5344CB8AC3E}">
        <p14:creationId xmlns:p14="http://schemas.microsoft.com/office/powerpoint/2010/main" val="38472648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05</a:t>
            </a:r>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37</a:t>
            </a:fld>
            <a:endParaRPr lang="en-GB"/>
          </a:p>
        </p:txBody>
      </p:sp>
    </p:spTree>
    <p:extLst>
      <p:ext uri="{BB962C8B-B14F-4D97-AF65-F5344CB8AC3E}">
        <p14:creationId xmlns:p14="http://schemas.microsoft.com/office/powerpoint/2010/main" val="18670372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05</a:t>
            </a:r>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38</a:t>
            </a:fld>
            <a:endParaRPr lang="en-GB"/>
          </a:p>
        </p:txBody>
      </p:sp>
    </p:spTree>
    <p:extLst>
      <p:ext uri="{BB962C8B-B14F-4D97-AF65-F5344CB8AC3E}">
        <p14:creationId xmlns:p14="http://schemas.microsoft.com/office/powerpoint/2010/main" val="3621848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05</a:t>
            </a:r>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39</a:t>
            </a:fld>
            <a:endParaRPr lang="en-GB"/>
          </a:p>
        </p:txBody>
      </p:sp>
    </p:spTree>
    <p:extLst>
      <p:ext uri="{BB962C8B-B14F-4D97-AF65-F5344CB8AC3E}">
        <p14:creationId xmlns:p14="http://schemas.microsoft.com/office/powerpoint/2010/main" val="34686445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05</a:t>
            </a:r>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40</a:t>
            </a:fld>
            <a:endParaRPr lang="en-GB"/>
          </a:p>
        </p:txBody>
      </p:sp>
    </p:spTree>
    <p:extLst>
      <p:ext uri="{BB962C8B-B14F-4D97-AF65-F5344CB8AC3E}">
        <p14:creationId xmlns:p14="http://schemas.microsoft.com/office/powerpoint/2010/main" val="20265312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05</a:t>
            </a:r>
          </a:p>
        </p:txBody>
      </p:sp>
      <p:sp>
        <p:nvSpPr>
          <p:cNvPr id="4" name="Slide Number Placeholder 3"/>
          <p:cNvSpPr>
            <a:spLocks noGrp="1"/>
          </p:cNvSpPr>
          <p:nvPr>
            <p:ph type="sldNum" sz="quarter" idx="5"/>
          </p:nvPr>
        </p:nvSpPr>
        <p:spPr/>
        <p:txBody>
          <a:bodyPr/>
          <a:lstStyle/>
          <a:p>
            <a:fld id="{A0F696D4-BBB2-4AF6-A12E-09CFCE48FFDB}" type="slidenum">
              <a:rPr lang="en-GB" smtClean="0"/>
              <a:t>41</a:t>
            </a:fld>
            <a:endParaRPr lang="en-GB"/>
          </a:p>
        </p:txBody>
      </p:sp>
    </p:spTree>
    <p:extLst>
      <p:ext uri="{BB962C8B-B14F-4D97-AF65-F5344CB8AC3E}">
        <p14:creationId xmlns:p14="http://schemas.microsoft.com/office/powerpoint/2010/main" val="37827875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06</a:t>
            </a:r>
          </a:p>
          <a:p>
            <a:endParaRPr lang="en-GB" dirty="0"/>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42</a:t>
            </a:fld>
            <a:endParaRPr lang="en-GB"/>
          </a:p>
        </p:txBody>
      </p:sp>
    </p:spTree>
    <p:extLst>
      <p:ext uri="{BB962C8B-B14F-4D97-AF65-F5344CB8AC3E}">
        <p14:creationId xmlns:p14="http://schemas.microsoft.com/office/powerpoint/2010/main" val="5645457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06</a:t>
            </a:r>
          </a:p>
          <a:p>
            <a:endParaRPr lang="en-GB" dirty="0"/>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43</a:t>
            </a:fld>
            <a:endParaRPr lang="en-GB"/>
          </a:p>
        </p:txBody>
      </p:sp>
    </p:spTree>
    <p:extLst>
      <p:ext uri="{BB962C8B-B14F-4D97-AF65-F5344CB8AC3E}">
        <p14:creationId xmlns:p14="http://schemas.microsoft.com/office/powerpoint/2010/main" val="3404203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00</a:t>
            </a:r>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7</a:t>
            </a:fld>
            <a:endParaRPr lang="en-GB"/>
          </a:p>
        </p:txBody>
      </p:sp>
    </p:spTree>
    <p:extLst>
      <p:ext uri="{BB962C8B-B14F-4D97-AF65-F5344CB8AC3E}">
        <p14:creationId xmlns:p14="http://schemas.microsoft.com/office/powerpoint/2010/main" val="18284668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Ping is easier to remember but dig gives you more advanced info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06</a:t>
            </a:r>
          </a:p>
          <a:p>
            <a:endParaRPr lang="en-GB" dirty="0"/>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44</a:t>
            </a:fld>
            <a:endParaRPr lang="en-GB"/>
          </a:p>
        </p:txBody>
      </p:sp>
    </p:spTree>
    <p:extLst>
      <p:ext uri="{BB962C8B-B14F-4D97-AF65-F5344CB8AC3E}">
        <p14:creationId xmlns:p14="http://schemas.microsoft.com/office/powerpoint/2010/main" val="21113785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06</a:t>
            </a:r>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45</a:t>
            </a:fld>
            <a:endParaRPr lang="en-GB"/>
          </a:p>
        </p:txBody>
      </p:sp>
    </p:spTree>
    <p:extLst>
      <p:ext uri="{BB962C8B-B14F-4D97-AF65-F5344CB8AC3E}">
        <p14:creationId xmlns:p14="http://schemas.microsoft.com/office/powerpoint/2010/main" val="40966092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07</a:t>
            </a:r>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46</a:t>
            </a:fld>
            <a:endParaRPr lang="en-GB"/>
          </a:p>
        </p:txBody>
      </p:sp>
    </p:spTree>
    <p:extLst>
      <p:ext uri="{BB962C8B-B14F-4D97-AF65-F5344CB8AC3E}">
        <p14:creationId xmlns:p14="http://schemas.microsoft.com/office/powerpoint/2010/main" val="26386748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07</a:t>
            </a:r>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47</a:t>
            </a:fld>
            <a:endParaRPr lang="en-GB"/>
          </a:p>
        </p:txBody>
      </p:sp>
    </p:spTree>
    <p:extLst>
      <p:ext uri="{BB962C8B-B14F-4D97-AF65-F5344CB8AC3E}">
        <p14:creationId xmlns:p14="http://schemas.microsoft.com/office/powerpoint/2010/main" val="39088234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07</a:t>
            </a:r>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48</a:t>
            </a:fld>
            <a:endParaRPr lang="en-GB"/>
          </a:p>
        </p:txBody>
      </p:sp>
    </p:spTree>
    <p:extLst>
      <p:ext uri="{BB962C8B-B14F-4D97-AF65-F5344CB8AC3E}">
        <p14:creationId xmlns:p14="http://schemas.microsoft.com/office/powerpoint/2010/main" val="30222781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07</a:t>
            </a:r>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49</a:t>
            </a:fld>
            <a:endParaRPr lang="en-GB"/>
          </a:p>
        </p:txBody>
      </p:sp>
    </p:spTree>
    <p:extLst>
      <p:ext uri="{BB962C8B-B14F-4D97-AF65-F5344CB8AC3E}">
        <p14:creationId xmlns:p14="http://schemas.microsoft.com/office/powerpoint/2010/main" val="23740546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07</a:t>
            </a:r>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50</a:t>
            </a:fld>
            <a:endParaRPr lang="en-GB"/>
          </a:p>
        </p:txBody>
      </p:sp>
    </p:spTree>
    <p:extLst>
      <p:ext uri="{BB962C8B-B14F-4D97-AF65-F5344CB8AC3E}">
        <p14:creationId xmlns:p14="http://schemas.microsoft.com/office/powerpoint/2010/main" val="14732592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 for variables </a:t>
            </a:r>
          </a:p>
          <a:p>
            <a:r>
              <a:rPr lang="en-GB" dirty="0"/>
              <a:t>Recon 07</a:t>
            </a:r>
          </a:p>
        </p:txBody>
      </p:sp>
      <p:sp>
        <p:nvSpPr>
          <p:cNvPr id="4" name="Slide Number Placeholder 3"/>
          <p:cNvSpPr>
            <a:spLocks noGrp="1"/>
          </p:cNvSpPr>
          <p:nvPr>
            <p:ph type="sldNum" sz="quarter" idx="5"/>
          </p:nvPr>
        </p:nvSpPr>
        <p:spPr/>
        <p:txBody>
          <a:bodyPr/>
          <a:lstStyle/>
          <a:p>
            <a:fld id="{A0F696D4-BBB2-4AF6-A12E-09CFCE48FFDB}" type="slidenum">
              <a:rPr lang="en-GB" smtClean="0"/>
              <a:t>51</a:t>
            </a:fld>
            <a:endParaRPr lang="en-GB"/>
          </a:p>
        </p:txBody>
      </p:sp>
    </p:spTree>
    <p:extLst>
      <p:ext uri="{BB962C8B-B14F-4D97-AF65-F5344CB8AC3E}">
        <p14:creationId xmlns:p14="http://schemas.microsoft.com/office/powerpoint/2010/main" val="2194584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00</a:t>
            </a:r>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8</a:t>
            </a:fld>
            <a:endParaRPr lang="en-GB"/>
          </a:p>
        </p:txBody>
      </p:sp>
    </p:spTree>
    <p:extLst>
      <p:ext uri="{BB962C8B-B14F-4D97-AF65-F5344CB8AC3E}">
        <p14:creationId xmlns:p14="http://schemas.microsoft.com/office/powerpoint/2010/main" val="3561076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00</a:t>
            </a:r>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9</a:t>
            </a:fld>
            <a:endParaRPr lang="en-GB"/>
          </a:p>
        </p:txBody>
      </p:sp>
    </p:spTree>
    <p:extLst>
      <p:ext uri="{BB962C8B-B14F-4D97-AF65-F5344CB8AC3E}">
        <p14:creationId xmlns:p14="http://schemas.microsoft.com/office/powerpoint/2010/main" val="2156422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00</a:t>
            </a:r>
          </a:p>
        </p:txBody>
      </p:sp>
      <p:sp>
        <p:nvSpPr>
          <p:cNvPr id="4" name="Slide Number Placeholder 3"/>
          <p:cNvSpPr>
            <a:spLocks noGrp="1"/>
          </p:cNvSpPr>
          <p:nvPr>
            <p:ph type="sldNum" sz="quarter" idx="5"/>
          </p:nvPr>
        </p:nvSpPr>
        <p:spPr/>
        <p:txBody>
          <a:bodyPr/>
          <a:lstStyle/>
          <a:p>
            <a:fld id="{A0F696D4-BBB2-4AF6-A12E-09CFCE48FFDB}" type="slidenum">
              <a:rPr lang="en-GB" smtClean="0"/>
              <a:t>10</a:t>
            </a:fld>
            <a:endParaRPr lang="en-GB"/>
          </a:p>
        </p:txBody>
      </p:sp>
    </p:spTree>
    <p:extLst>
      <p:ext uri="{BB962C8B-B14F-4D97-AF65-F5344CB8AC3E}">
        <p14:creationId xmlns:p14="http://schemas.microsoft.com/office/powerpoint/2010/main" val="664649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01</a:t>
            </a:r>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11</a:t>
            </a:fld>
            <a:endParaRPr lang="en-GB"/>
          </a:p>
        </p:txBody>
      </p:sp>
    </p:spTree>
    <p:extLst>
      <p:ext uri="{BB962C8B-B14F-4D97-AF65-F5344CB8AC3E}">
        <p14:creationId xmlns:p14="http://schemas.microsoft.com/office/powerpoint/2010/main" val="2789191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Recon 01</a:t>
            </a:r>
          </a:p>
          <a:p>
            <a:endParaRPr lang="en-GB" dirty="0"/>
          </a:p>
        </p:txBody>
      </p:sp>
      <p:sp>
        <p:nvSpPr>
          <p:cNvPr id="4" name="Slide Number Placeholder 3"/>
          <p:cNvSpPr>
            <a:spLocks noGrp="1"/>
          </p:cNvSpPr>
          <p:nvPr>
            <p:ph type="sldNum" sz="quarter" idx="5"/>
          </p:nvPr>
        </p:nvSpPr>
        <p:spPr/>
        <p:txBody>
          <a:bodyPr/>
          <a:lstStyle/>
          <a:p>
            <a:fld id="{A0F696D4-BBB2-4AF6-A12E-09CFCE48FFDB}" type="slidenum">
              <a:rPr lang="en-GB" smtClean="0"/>
              <a:t>12</a:t>
            </a:fld>
            <a:endParaRPr lang="en-GB"/>
          </a:p>
        </p:txBody>
      </p:sp>
    </p:spTree>
    <p:extLst>
      <p:ext uri="{BB962C8B-B14F-4D97-AF65-F5344CB8AC3E}">
        <p14:creationId xmlns:p14="http://schemas.microsoft.com/office/powerpoint/2010/main" val="2112785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3/2/2025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536464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3/2/2025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282049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3/2/2025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523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rtlCol="0">
            <a:normAutofit/>
          </a:bodyPr>
          <a:lstStyle>
            <a:lvl1pPr algn="ctr">
              <a:defRPr lang="en-US" sz="2800" kern="1200" spc="150" baseline="0" dirty="0">
                <a:solidFill>
                  <a:schemeClr val="tx1"/>
                </a:solidFill>
                <a:latin typeface="+mj-lt"/>
                <a:ea typeface="+mj-ea"/>
                <a:cs typeface="+mj-cs"/>
              </a:defRPr>
            </a:lvl1pPr>
          </a:lstStyle>
          <a:p>
            <a:pPr rtl="0"/>
            <a:r>
              <a:rPr lang="en-GB" noProof="0"/>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39084"/>
            <a:ext cx="10515600" cy="3695338"/>
          </a:xfrm>
        </p:spPr>
        <p:txBody>
          <a:bodyPr rtlCol="0"/>
          <a:lstStyle/>
          <a:p>
            <a:pPr rtl="0"/>
            <a:r>
              <a:rPr lang="en-US" noProof="0"/>
              <a:t>Click icon to add SmartArt graphic</a:t>
            </a:r>
            <a:endParaRPr lang="en-GB" noProof="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sz="900"/>
            </a:lvl1pPr>
          </a:lstStyle>
          <a:p>
            <a:pPr rtl="0"/>
            <a:r>
              <a:rPr lang="en-GB" noProof="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sz="900"/>
            </a:lvl1pPr>
          </a:lstStyle>
          <a:p>
            <a:pPr rtl="0"/>
            <a:r>
              <a:rPr lang="en-GB" noProof="0"/>
              <a:t>Pitch Deck</a:t>
            </a:r>
          </a:p>
        </p:txBody>
      </p:sp>
      <p:cxnSp>
        <p:nvCxnSpPr>
          <p:cNvPr id="10" name="Straight Connector 9">
            <a:extLst>
              <a:ext uri="{FF2B5EF4-FFF2-40B4-BE49-F238E27FC236}">
                <a16:creationId xmlns:a16="http://schemas.microsoft.com/office/drawing/2014/main" id="{66988B2D-0240-4256-8268-4B9FF1E72363}"/>
              </a:ext>
              <a:ext uri="{C183D7F6-B498-43B3-948B-1728B52AA6E4}">
                <adec:decorative xmlns:adec="http://schemas.microsoft.com/office/drawing/2017/decorative" val="1"/>
              </a:ext>
            </a:extLst>
          </p:cNvPr>
          <p:cNvCxnSpPr>
            <a:cxnSpLocks/>
          </p:cNvCxnSpPr>
          <p:nvPr/>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 uri="{C183D7F6-B498-43B3-948B-1728B52AA6E4}">
                <adec:decorative xmlns:adec="http://schemas.microsoft.com/office/drawing/2017/decorative" val="1"/>
              </a:ext>
            </a:extLst>
          </p:cNvPr>
          <p:cNvCxnSpPr>
            <a:cxnSpLocks/>
          </p:cNvCxnSpPr>
          <p:nvPr/>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sz="900"/>
            </a:lvl1pPr>
          </a:lstStyle>
          <a:p>
            <a:pPr rtl="0"/>
            <a:fld id="{B5CEABB6-07DC-46E8-9B57-56EC44A396E5}" type="slidenum">
              <a:rPr lang="en-GB" noProof="0" smtClean="0"/>
              <a:t>‹#›</a:t>
            </a:fld>
            <a:endParaRPr lang="en-GB" noProof="0"/>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3/2/2025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98983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3/2/2025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700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3/2/2025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518212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3/2/2025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840630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3/2/2025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448692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3/2/2025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75423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3/2/2025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714135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3/2/2025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44794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3/2/2025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154904"/>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82"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en-GB" noProof="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rtl="0"/>
            <a:r>
              <a:rPr lang="en-GB" noProof="0"/>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B5CEABB6-07DC-46E8-9B57-56EC44A396E5}" type="slidenum">
              <a:rPr lang="en-GB" noProof="0" smtClean="0"/>
              <a:pPr/>
              <a:t>‹#›</a:t>
            </a:fld>
            <a:endParaRPr lang="en-GB" noProof="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81" r:id="rId1"/>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customXml" Target="../ink/ink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customXml" Target="../ink/ink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hyperlink" Target="https://pentesterlab.com/exercises/recon-00" TargetMode="Externa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3.png"/><Relationship Id="rId7" Type="http://schemas.openxmlformats.org/officeDocument/2006/relationships/customXml" Target="../ink/ink4.xml"/><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customXml" Target="../ink/ink3.xml"/><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customXml" Target="../ink/ink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4" name="Picture 3" descr="3D purple chromosome design">
            <a:extLst>
              <a:ext uri="{FF2B5EF4-FFF2-40B4-BE49-F238E27FC236}">
                <a16:creationId xmlns:a16="http://schemas.microsoft.com/office/drawing/2014/main" id="{0C6543D4-361B-5DE4-BBD2-E27E4E24364F}"/>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rcRect t="21974" b="21776"/>
          <a:stretch/>
        </p:blipFill>
        <p:spPr>
          <a:xfrm>
            <a:off x="1" y="10"/>
            <a:ext cx="12192000" cy="6857990"/>
          </a:xfrm>
          <a:prstGeom prst="rect">
            <a:avLst/>
          </a:prstGeom>
        </p:spPr>
      </p:pic>
      <p:sp>
        <p:nvSpPr>
          <p:cNvPr id="11" name="Rectangle 10">
            <a:extLst>
              <a:ext uri="{FF2B5EF4-FFF2-40B4-BE49-F238E27FC236}">
                <a16:creationId xmlns:a16="http://schemas.microsoft.com/office/drawing/2014/main" id="{36136311-C81B-47C5-AE0A-5641A5A59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600" y="1066800"/>
            <a:ext cx="4681728" cy="4724400"/>
          </a:xfrm>
          <a:prstGeom prst="rect">
            <a:avLst/>
          </a:prstGeom>
          <a:solidFill>
            <a:schemeClr val="bg1">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33DB1A88-086A-D97C-67E1-8E950D9A51FE}"/>
              </a:ext>
            </a:extLst>
          </p:cNvPr>
          <p:cNvSpPr>
            <a:spLocks noGrp="1"/>
          </p:cNvSpPr>
          <p:nvPr>
            <p:ph type="ctrTitle"/>
          </p:nvPr>
        </p:nvSpPr>
        <p:spPr>
          <a:xfrm>
            <a:off x="7580376" y="1562101"/>
            <a:ext cx="4073914" cy="2738530"/>
          </a:xfrm>
        </p:spPr>
        <p:txBody>
          <a:bodyPr anchor="t">
            <a:normAutofit fontScale="90000"/>
          </a:bodyPr>
          <a:lstStyle/>
          <a:p>
            <a:r>
              <a:rPr lang="en-GB" sz="4800" dirty="0"/>
              <a:t>real-world scenarios hands-on web application security</a:t>
            </a:r>
          </a:p>
        </p:txBody>
      </p:sp>
      <p:cxnSp>
        <p:nvCxnSpPr>
          <p:cNvPr id="13" name="Straight Connector 12">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619035" y="3435440"/>
            <a:ext cx="0" cy="4690872"/>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46591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BC3C-029D-8D80-7625-A4A104012344}"/>
              </a:ext>
            </a:extLst>
          </p:cNvPr>
          <p:cNvSpPr>
            <a:spLocks noGrp="1"/>
          </p:cNvSpPr>
          <p:nvPr>
            <p:ph type="title"/>
          </p:nvPr>
        </p:nvSpPr>
        <p:spPr/>
        <p:txBody>
          <a:bodyPr/>
          <a:lstStyle/>
          <a:p>
            <a:r>
              <a:rPr lang="en-GB" dirty="0"/>
              <a:t>Enter the flag</a:t>
            </a:r>
          </a:p>
        </p:txBody>
      </p:sp>
      <p:sp>
        <p:nvSpPr>
          <p:cNvPr id="3" name="SmartArt Placeholder 2">
            <a:extLst>
              <a:ext uri="{FF2B5EF4-FFF2-40B4-BE49-F238E27FC236}">
                <a16:creationId xmlns:a16="http://schemas.microsoft.com/office/drawing/2014/main" id="{4B7DE995-8838-3B49-21A8-A822C376BB1E}"/>
              </a:ext>
            </a:extLst>
          </p:cNvPr>
          <p:cNvSpPr>
            <a:spLocks noGrp="1"/>
          </p:cNvSpPr>
          <p:nvPr>
            <p:ph type="dgm" sz="quarter" idx="15"/>
          </p:nvPr>
        </p:nvSpPr>
        <p:spPr/>
        <p:txBody>
          <a:bodyPr/>
          <a:lstStyle/>
          <a:p>
            <a:endParaRPr lang="en-GB"/>
          </a:p>
        </p:txBody>
      </p:sp>
      <p:sp>
        <p:nvSpPr>
          <p:cNvPr id="4" name="Date Placeholder 3">
            <a:extLst>
              <a:ext uri="{FF2B5EF4-FFF2-40B4-BE49-F238E27FC236}">
                <a16:creationId xmlns:a16="http://schemas.microsoft.com/office/drawing/2014/main" id="{4F185F08-EFC3-038D-0881-5EDD5E5586F6}"/>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94AB3878-93F0-C646-6FAB-18A651867AD1}"/>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2525B8C6-318E-C00B-B30A-295A03DD8D00}"/>
              </a:ext>
            </a:extLst>
          </p:cNvPr>
          <p:cNvSpPr>
            <a:spLocks noGrp="1"/>
          </p:cNvSpPr>
          <p:nvPr>
            <p:ph type="sldNum" sz="quarter" idx="12"/>
          </p:nvPr>
        </p:nvSpPr>
        <p:spPr/>
        <p:txBody>
          <a:bodyPr/>
          <a:lstStyle/>
          <a:p>
            <a:pPr rtl="0"/>
            <a:fld id="{B5CEABB6-07DC-46E8-9B57-56EC44A396E5}" type="slidenum">
              <a:rPr lang="en-GB" noProof="0" smtClean="0"/>
              <a:t>10</a:t>
            </a:fld>
            <a:endParaRPr lang="en-GB" noProof="0"/>
          </a:p>
        </p:txBody>
      </p:sp>
      <p:pic>
        <p:nvPicPr>
          <p:cNvPr id="10" name="Picture 9">
            <a:extLst>
              <a:ext uri="{FF2B5EF4-FFF2-40B4-BE49-F238E27FC236}">
                <a16:creationId xmlns:a16="http://schemas.microsoft.com/office/drawing/2014/main" id="{452E3BF0-1F32-87D5-A07B-8AF3FE51835E}"/>
              </a:ext>
            </a:extLst>
          </p:cNvPr>
          <p:cNvPicPr>
            <a:picLocks noChangeAspect="1"/>
          </p:cNvPicPr>
          <p:nvPr/>
        </p:nvPicPr>
        <p:blipFill>
          <a:blip r:embed="rId3"/>
          <a:stretch>
            <a:fillRect/>
          </a:stretch>
        </p:blipFill>
        <p:spPr>
          <a:xfrm>
            <a:off x="2298011" y="2623808"/>
            <a:ext cx="8402223" cy="2514951"/>
          </a:xfrm>
          <a:prstGeom prst="rect">
            <a:avLst/>
          </a:prstGeom>
        </p:spPr>
      </p:pic>
    </p:spTree>
    <p:extLst>
      <p:ext uri="{BB962C8B-B14F-4D97-AF65-F5344CB8AC3E}">
        <p14:creationId xmlns:p14="http://schemas.microsoft.com/office/powerpoint/2010/main" val="831976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2FB8F-8FE6-2790-5A1F-DA42F2AF0679}"/>
              </a:ext>
            </a:extLst>
          </p:cNvPr>
          <p:cNvSpPr>
            <a:spLocks noGrp="1"/>
          </p:cNvSpPr>
          <p:nvPr>
            <p:ph type="title"/>
          </p:nvPr>
        </p:nvSpPr>
        <p:spPr/>
        <p:txBody>
          <a:bodyPr/>
          <a:lstStyle/>
          <a:p>
            <a:endParaRPr lang="en-GB"/>
          </a:p>
        </p:txBody>
      </p:sp>
      <p:sp>
        <p:nvSpPr>
          <p:cNvPr id="3" name="SmartArt Placeholder 2">
            <a:extLst>
              <a:ext uri="{FF2B5EF4-FFF2-40B4-BE49-F238E27FC236}">
                <a16:creationId xmlns:a16="http://schemas.microsoft.com/office/drawing/2014/main" id="{34064CCA-B24C-6101-94CA-8B89597502FA}"/>
              </a:ext>
            </a:extLst>
          </p:cNvPr>
          <p:cNvSpPr>
            <a:spLocks noGrp="1"/>
          </p:cNvSpPr>
          <p:nvPr>
            <p:ph type="dgm" sz="quarter" idx="15"/>
          </p:nvPr>
        </p:nvSpPr>
        <p:spPr/>
        <p:txBody>
          <a:bodyPr/>
          <a:lstStyle/>
          <a:p>
            <a:endParaRPr lang="en-GB"/>
          </a:p>
        </p:txBody>
      </p:sp>
      <p:sp>
        <p:nvSpPr>
          <p:cNvPr id="4" name="Date Placeholder 3">
            <a:extLst>
              <a:ext uri="{FF2B5EF4-FFF2-40B4-BE49-F238E27FC236}">
                <a16:creationId xmlns:a16="http://schemas.microsoft.com/office/drawing/2014/main" id="{36C0154F-0F85-B3A5-7FC3-6148E8FE3B62}"/>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31FB6A5A-A114-7656-A91F-93CCFC938EE4}"/>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E5E607D6-F271-64B7-4E77-676E3126AEB0}"/>
              </a:ext>
            </a:extLst>
          </p:cNvPr>
          <p:cNvSpPr>
            <a:spLocks noGrp="1"/>
          </p:cNvSpPr>
          <p:nvPr>
            <p:ph type="sldNum" sz="quarter" idx="12"/>
          </p:nvPr>
        </p:nvSpPr>
        <p:spPr/>
        <p:txBody>
          <a:bodyPr/>
          <a:lstStyle/>
          <a:p>
            <a:pPr rtl="0"/>
            <a:fld id="{B5CEABB6-07DC-46E8-9B57-56EC44A396E5}" type="slidenum">
              <a:rPr lang="en-GB" noProof="0" smtClean="0"/>
              <a:t>11</a:t>
            </a:fld>
            <a:endParaRPr lang="en-GB" noProof="0"/>
          </a:p>
        </p:txBody>
      </p:sp>
      <p:pic>
        <p:nvPicPr>
          <p:cNvPr id="8" name="Picture 7">
            <a:extLst>
              <a:ext uri="{FF2B5EF4-FFF2-40B4-BE49-F238E27FC236}">
                <a16:creationId xmlns:a16="http://schemas.microsoft.com/office/drawing/2014/main" id="{AD5C08F1-1A01-BBC3-357D-1FC87FD39FB4}"/>
              </a:ext>
            </a:extLst>
          </p:cNvPr>
          <p:cNvPicPr>
            <a:picLocks noChangeAspect="1"/>
          </p:cNvPicPr>
          <p:nvPr/>
        </p:nvPicPr>
        <p:blipFill>
          <a:blip r:embed="rId3"/>
          <a:stretch>
            <a:fillRect/>
          </a:stretch>
        </p:blipFill>
        <p:spPr>
          <a:xfrm>
            <a:off x="454742" y="0"/>
            <a:ext cx="11282516" cy="6858000"/>
          </a:xfrm>
          <a:prstGeom prst="rect">
            <a:avLst/>
          </a:prstGeom>
        </p:spPr>
      </p:pic>
      <mc:AlternateContent xmlns:mc="http://schemas.openxmlformats.org/markup-compatibility/2006">
        <mc:Choice xmlns:p14="http://schemas.microsoft.com/office/powerpoint/2010/main" Requires="p14">
          <p:contentPart p14:bwMode="auto" r:id="rId4">
            <p14:nvContentPartPr>
              <p14:cNvPr id="9" name="Ink 8">
                <a:extLst>
                  <a:ext uri="{FF2B5EF4-FFF2-40B4-BE49-F238E27FC236}">
                    <a16:creationId xmlns:a16="http://schemas.microsoft.com/office/drawing/2014/main" id="{55F1C5FA-BB34-DB64-1491-8C0E5D9F4ECF}"/>
                  </a:ext>
                </a:extLst>
              </p14:cNvPr>
              <p14:cNvContentPartPr/>
              <p14:nvPr/>
            </p14:nvContentPartPr>
            <p14:xfrm>
              <a:off x="715436" y="1258165"/>
              <a:ext cx="1361520" cy="493200"/>
            </p14:xfrm>
          </p:contentPart>
        </mc:Choice>
        <mc:Fallback>
          <p:pic>
            <p:nvPicPr>
              <p:cNvPr id="9" name="Ink 8">
                <a:extLst>
                  <a:ext uri="{FF2B5EF4-FFF2-40B4-BE49-F238E27FC236}">
                    <a16:creationId xmlns:a16="http://schemas.microsoft.com/office/drawing/2014/main" id="{55F1C5FA-BB34-DB64-1491-8C0E5D9F4ECF}"/>
                  </a:ext>
                </a:extLst>
              </p:cNvPr>
              <p:cNvPicPr/>
              <p:nvPr/>
            </p:nvPicPr>
            <p:blipFill>
              <a:blip r:embed="rId5"/>
              <a:stretch>
                <a:fillRect/>
              </a:stretch>
            </p:blipFill>
            <p:spPr>
              <a:xfrm>
                <a:off x="706796" y="1249525"/>
                <a:ext cx="1379160" cy="510840"/>
              </a:xfrm>
              <a:prstGeom prst="rect">
                <a:avLst/>
              </a:prstGeom>
            </p:spPr>
          </p:pic>
        </mc:Fallback>
      </mc:AlternateContent>
    </p:spTree>
    <p:extLst>
      <p:ext uri="{BB962C8B-B14F-4D97-AF65-F5344CB8AC3E}">
        <p14:creationId xmlns:p14="http://schemas.microsoft.com/office/powerpoint/2010/main" val="3858064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D3848-ED4E-7274-E66A-FE0B0F3D3D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B679D8-CB4A-B9DE-AD8B-C9214ADEC647}"/>
              </a:ext>
            </a:extLst>
          </p:cNvPr>
          <p:cNvSpPr>
            <a:spLocks noGrp="1"/>
          </p:cNvSpPr>
          <p:nvPr>
            <p:ph type="title"/>
          </p:nvPr>
        </p:nvSpPr>
        <p:spPr/>
        <p:txBody>
          <a:bodyPr/>
          <a:lstStyle/>
          <a:p>
            <a:endParaRPr lang="en-GB"/>
          </a:p>
        </p:txBody>
      </p:sp>
      <p:sp>
        <p:nvSpPr>
          <p:cNvPr id="3" name="SmartArt Placeholder 2">
            <a:extLst>
              <a:ext uri="{FF2B5EF4-FFF2-40B4-BE49-F238E27FC236}">
                <a16:creationId xmlns:a16="http://schemas.microsoft.com/office/drawing/2014/main" id="{62223056-675E-1510-FE74-86FC9974DFD2}"/>
              </a:ext>
            </a:extLst>
          </p:cNvPr>
          <p:cNvSpPr>
            <a:spLocks noGrp="1"/>
          </p:cNvSpPr>
          <p:nvPr>
            <p:ph type="dgm" sz="quarter" idx="15"/>
          </p:nvPr>
        </p:nvSpPr>
        <p:spPr/>
        <p:txBody>
          <a:bodyPr/>
          <a:lstStyle/>
          <a:p>
            <a:endParaRPr lang="en-GB"/>
          </a:p>
        </p:txBody>
      </p:sp>
      <p:sp>
        <p:nvSpPr>
          <p:cNvPr id="4" name="Date Placeholder 3">
            <a:extLst>
              <a:ext uri="{FF2B5EF4-FFF2-40B4-BE49-F238E27FC236}">
                <a16:creationId xmlns:a16="http://schemas.microsoft.com/office/drawing/2014/main" id="{037C32F6-2C55-A06A-D787-5B7DED54B738}"/>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2A8157F6-53DC-4A47-17E4-6A5DA72FA627}"/>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80898051-6A93-CDC7-D8E5-98FA21584FA8}"/>
              </a:ext>
            </a:extLst>
          </p:cNvPr>
          <p:cNvSpPr>
            <a:spLocks noGrp="1"/>
          </p:cNvSpPr>
          <p:nvPr>
            <p:ph type="sldNum" sz="quarter" idx="12"/>
          </p:nvPr>
        </p:nvSpPr>
        <p:spPr/>
        <p:txBody>
          <a:bodyPr/>
          <a:lstStyle/>
          <a:p>
            <a:pPr rtl="0"/>
            <a:fld id="{B5CEABB6-07DC-46E8-9B57-56EC44A396E5}" type="slidenum">
              <a:rPr lang="en-GB" noProof="0" smtClean="0"/>
              <a:t>12</a:t>
            </a:fld>
            <a:endParaRPr lang="en-GB" noProof="0"/>
          </a:p>
        </p:txBody>
      </p:sp>
      <p:pic>
        <p:nvPicPr>
          <p:cNvPr id="8" name="Picture 7">
            <a:extLst>
              <a:ext uri="{FF2B5EF4-FFF2-40B4-BE49-F238E27FC236}">
                <a16:creationId xmlns:a16="http://schemas.microsoft.com/office/drawing/2014/main" id="{E7C49374-E7A2-E752-BF4A-AD9620907814}"/>
              </a:ext>
            </a:extLst>
          </p:cNvPr>
          <p:cNvPicPr>
            <a:picLocks noChangeAspect="1"/>
          </p:cNvPicPr>
          <p:nvPr/>
        </p:nvPicPr>
        <p:blipFill>
          <a:blip r:embed="rId3"/>
          <a:stretch>
            <a:fillRect/>
          </a:stretch>
        </p:blipFill>
        <p:spPr>
          <a:xfrm>
            <a:off x="454742" y="0"/>
            <a:ext cx="11282516" cy="6858000"/>
          </a:xfrm>
          <a:prstGeom prst="rect">
            <a:avLst/>
          </a:prstGeom>
        </p:spPr>
      </p:pic>
      <mc:AlternateContent xmlns:mc="http://schemas.openxmlformats.org/markup-compatibility/2006">
        <mc:Choice xmlns:p14="http://schemas.microsoft.com/office/powerpoint/2010/main" Requires="p14">
          <p:contentPart p14:bwMode="auto" r:id="rId4">
            <p14:nvContentPartPr>
              <p14:cNvPr id="9" name="Ink 8">
                <a:extLst>
                  <a:ext uri="{FF2B5EF4-FFF2-40B4-BE49-F238E27FC236}">
                    <a16:creationId xmlns:a16="http://schemas.microsoft.com/office/drawing/2014/main" id="{C70B641E-175E-F28B-F92E-284A923471FF}"/>
                  </a:ext>
                </a:extLst>
              </p14:cNvPr>
              <p14:cNvContentPartPr/>
              <p14:nvPr/>
            </p14:nvContentPartPr>
            <p14:xfrm>
              <a:off x="3950249" y="1211852"/>
              <a:ext cx="1860616" cy="493200"/>
            </p14:xfrm>
          </p:contentPart>
        </mc:Choice>
        <mc:Fallback>
          <p:pic>
            <p:nvPicPr>
              <p:cNvPr id="9" name="Ink 8">
                <a:extLst>
                  <a:ext uri="{FF2B5EF4-FFF2-40B4-BE49-F238E27FC236}">
                    <a16:creationId xmlns:a16="http://schemas.microsoft.com/office/drawing/2014/main" id="{C70B641E-175E-F28B-F92E-284A923471FF}"/>
                  </a:ext>
                </a:extLst>
              </p:cNvPr>
              <p:cNvPicPr/>
              <p:nvPr/>
            </p:nvPicPr>
            <p:blipFill>
              <a:blip r:embed="rId5"/>
              <a:stretch>
                <a:fillRect/>
              </a:stretch>
            </p:blipFill>
            <p:spPr>
              <a:xfrm>
                <a:off x="3941248" y="1202852"/>
                <a:ext cx="1878257" cy="510840"/>
              </a:xfrm>
              <a:prstGeom prst="rect">
                <a:avLst/>
              </a:prstGeom>
            </p:spPr>
          </p:pic>
        </mc:Fallback>
      </mc:AlternateContent>
    </p:spTree>
    <p:extLst>
      <p:ext uri="{BB962C8B-B14F-4D97-AF65-F5344CB8AC3E}">
        <p14:creationId xmlns:p14="http://schemas.microsoft.com/office/powerpoint/2010/main" val="42266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D1C2A-11BB-1180-DBE3-2D4DE2F8ADB7}"/>
              </a:ext>
            </a:extLst>
          </p:cNvPr>
          <p:cNvSpPr>
            <a:spLocks noGrp="1"/>
          </p:cNvSpPr>
          <p:nvPr>
            <p:ph type="title"/>
          </p:nvPr>
        </p:nvSpPr>
        <p:spPr/>
        <p:txBody>
          <a:bodyPr/>
          <a:lstStyle/>
          <a:p>
            <a:endParaRPr lang="en-GB"/>
          </a:p>
        </p:txBody>
      </p:sp>
      <p:sp>
        <p:nvSpPr>
          <p:cNvPr id="3" name="SmartArt Placeholder 2">
            <a:extLst>
              <a:ext uri="{FF2B5EF4-FFF2-40B4-BE49-F238E27FC236}">
                <a16:creationId xmlns:a16="http://schemas.microsoft.com/office/drawing/2014/main" id="{72657A92-69A9-AC74-90E1-99C285B8C13D}"/>
              </a:ext>
            </a:extLst>
          </p:cNvPr>
          <p:cNvSpPr>
            <a:spLocks noGrp="1"/>
          </p:cNvSpPr>
          <p:nvPr>
            <p:ph type="dgm" sz="quarter" idx="15"/>
          </p:nvPr>
        </p:nvSpPr>
        <p:spPr/>
        <p:txBody>
          <a:bodyPr/>
          <a:lstStyle/>
          <a:p>
            <a:endParaRPr lang="en-GB"/>
          </a:p>
        </p:txBody>
      </p:sp>
      <p:sp>
        <p:nvSpPr>
          <p:cNvPr id="4" name="Date Placeholder 3">
            <a:extLst>
              <a:ext uri="{FF2B5EF4-FFF2-40B4-BE49-F238E27FC236}">
                <a16:creationId xmlns:a16="http://schemas.microsoft.com/office/drawing/2014/main" id="{1EF95036-687D-C342-12EA-EB46C5909B28}"/>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CA3A5CBD-8444-B507-97BD-FF1503967B87}"/>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9F890F5E-D759-31ED-16B5-00C424623CFD}"/>
              </a:ext>
            </a:extLst>
          </p:cNvPr>
          <p:cNvSpPr>
            <a:spLocks noGrp="1"/>
          </p:cNvSpPr>
          <p:nvPr>
            <p:ph type="sldNum" sz="quarter" idx="12"/>
          </p:nvPr>
        </p:nvSpPr>
        <p:spPr/>
        <p:txBody>
          <a:bodyPr/>
          <a:lstStyle/>
          <a:p>
            <a:pPr rtl="0"/>
            <a:fld id="{B5CEABB6-07DC-46E8-9B57-56EC44A396E5}" type="slidenum">
              <a:rPr lang="en-GB" noProof="0" smtClean="0"/>
              <a:t>13</a:t>
            </a:fld>
            <a:endParaRPr lang="en-GB" noProof="0"/>
          </a:p>
        </p:txBody>
      </p:sp>
      <p:pic>
        <p:nvPicPr>
          <p:cNvPr id="8" name="Picture 7">
            <a:extLst>
              <a:ext uri="{FF2B5EF4-FFF2-40B4-BE49-F238E27FC236}">
                <a16:creationId xmlns:a16="http://schemas.microsoft.com/office/drawing/2014/main" id="{424E0D23-A0A4-98D9-D07F-331CD723119C}"/>
              </a:ext>
            </a:extLst>
          </p:cNvPr>
          <p:cNvPicPr>
            <a:picLocks noChangeAspect="1"/>
          </p:cNvPicPr>
          <p:nvPr/>
        </p:nvPicPr>
        <p:blipFill>
          <a:blip r:embed="rId3"/>
          <a:stretch>
            <a:fillRect/>
          </a:stretch>
        </p:blipFill>
        <p:spPr>
          <a:xfrm>
            <a:off x="0" y="1077344"/>
            <a:ext cx="12192000" cy="4703311"/>
          </a:xfrm>
          <a:prstGeom prst="rect">
            <a:avLst/>
          </a:prstGeom>
        </p:spPr>
      </p:pic>
    </p:spTree>
    <p:extLst>
      <p:ext uri="{BB962C8B-B14F-4D97-AF65-F5344CB8AC3E}">
        <p14:creationId xmlns:p14="http://schemas.microsoft.com/office/powerpoint/2010/main" val="1686718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BDBA5-54D9-96F4-8308-489AFE2D72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03575E-3235-132F-4805-E46959192A41}"/>
              </a:ext>
            </a:extLst>
          </p:cNvPr>
          <p:cNvSpPr>
            <a:spLocks noGrp="1"/>
          </p:cNvSpPr>
          <p:nvPr>
            <p:ph type="title"/>
          </p:nvPr>
        </p:nvSpPr>
        <p:spPr>
          <a:xfrm>
            <a:off x="838200" y="1242023"/>
            <a:ext cx="10515600" cy="1325563"/>
          </a:xfrm>
        </p:spPr>
        <p:txBody>
          <a:bodyPr/>
          <a:lstStyle/>
          <a:p>
            <a:r>
              <a:rPr lang="en-GB" dirty="0"/>
              <a:t>Key/flag </a:t>
            </a:r>
          </a:p>
        </p:txBody>
      </p:sp>
      <p:sp>
        <p:nvSpPr>
          <p:cNvPr id="4" name="Date Placeholder 3">
            <a:extLst>
              <a:ext uri="{FF2B5EF4-FFF2-40B4-BE49-F238E27FC236}">
                <a16:creationId xmlns:a16="http://schemas.microsoft.com/office/drawing/2014/main" id="{BE3E18BA-FEE5-30EE-4A84-795E10E76F64}"/>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56A74424-731E-EFBC-3F2E-FD181DD0A50C}"/>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5A129679-4E38-B2CC-48F6-9BD794A5E0DA}"/>
              </a:ext>
            </a:extLst>
          </p:cNvPr>
          <p:cNvSpPr>
            <a:spLocks noGrp="1"/>
          </p:cNvSpPr>
          <p:nvPr>
            <p:ph type="sldNum" sz="quarter" idx="12"/>
          </p:nvPr>
        </p:nvSpPr>
        <p:spPr/>
        <p:txBody>
          <a:bodyPr/>
          <a:lstStyle/>
          <a:p>
            <a:pPr rtl="0"/>
            <a:fld id="{B5CEABB6-07DC-46E8-9B57-56EC44A396E5}" type="slidenum">
              <a:rPr lang="en-GB" noProof="0" smtClean="0"/>
              <a:t>14</a:t>
            </a:fld>
            <a:endParaRPr lang="en-GB" noProof="0"/>
          </a:p>
        </p:txBody>
      </p:sp>
      <p:sp>
        <p:nvSpPr>
          <p:cNvPr id="11" name="Title 1">
            <a:extLst>
              <a:ext uri="{FF2B5EF4-FFF2-40B4-BE49-F238E27FC236}">
                <a16:creationId xmlns:a16="http://schemas.microsoft.com/office/drawing/2014/main" id="{BAD3EEC1-AF73-75F6-B1CE-28B7E56B3303}"/>
              </a:ext>
            </a:extLst>
          </p:cNvPr>
          <p:cNvSpPr txBox="1">
            <a:spLocks/>
          </p:cNvSpPr>
          <p:nvPr/>
        </p:nvSpPr>
        <p:spPr>
          <a:xfrm>
            <a:off x="1039761" y="5030787"/>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GB" cap="none" dirty="0"/>
              <a:t>we used a undefined index</a:t>
            </a:r>
          </a:p>
        </p:txBody>
      </p:sp>
      <p:pic>
        <p:nvPicPr>
          <p:cNvPr id="7" name="Picture 6">
            <a:extLst>
              <a:ext uri="{FF2B5EF4-FFF2-40B4-BE49-F238E27FC236}">
                <a16:creationId xmlns:a16="http://schemas.microsoft.com/office/drawing/2014/main" id="{3D79DAC5-1A18-AADD-EA96-A586F5B75FD1}"/>
              </a:ext>
            </a:extLst>
          </p:cNvPr>
          <p:cNvPicPr>
            <a:picLocks noChangeAspect="1"/>
          </p:cNvPicPr>
          <p:nvPr/>
        </p:nvPicPr>
        <p:blipFill>
          <a:blip r:embed="rId2"/>
          <a:stretch>
            <a:fillRect/>
          </a:stretch>
        </p:blipFill>
        <p:spPr>
          <a:xfrm>
            <a:off x="3485785" y="2567586"/>
            <a:ext cx="5220429" cy="2114845"/>
          </a:xfrm>
          <a:prstGeom prst="rect">
            <a:avLst/>
          </a:prstGeom>
        </p:spPr>
      </p:pic>
    </p:spTree>
    <p:extLst>
      <p:ext uri="{BB962C8B-B14F-4D97-AF65-F5344CB8AC3E}">
        <p14:creationId xmlns:p14="http://schemas.microsoft.com/office/powerpoint/2010/main" val="2843416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4E101-EA78-7403-013B-CD073C940E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DDCF86-5D96-6CC9-EFE3-D3A3676C132A}"/>
              </a:ext>
            </a:extLst>
          </p:cNvPr>
          <p:cNvSpPr>
            <a:spLocks noGrp="1"/>
          </p:cNvSpPr>
          <p:nvPr>
            <p:ph type="title"/>
          </p:nvPr>
        </p:nvSpPr>
        <p:spPr>
          <a:xfrm>
            <a:off x="838200" y="1242023"/>
            <a:ext cx="10515600" cy="1325563"/>
          </a:xfrm>
        </p:spPr>
        <p:txBody>
          <a:bodyPr/>
          <a:lstStyle/>
          <a:p>
            <a:r>
              <a:rPr lang="en-GB" dirty="0"/>
              <a:t>.well-known</a:t>
            </a:r>
          </a:p>
        </p:txBody>
      </p:sp>
      <p:sp>
        <p:nvSpPr>
          <p:cNvPr id="4" name="Date Placeholder 3">
            <a:extLst>
              <a:ext uri="{FF2B5EF4-FFF2-40B4-BE49-F238E27FC236}">
                <a16:creationId xmlns:a16="http://schemas.microsoft.com/office/drawing/2014/main" id="{D76E85C1-DB1B-93C5-E108-B10C0579A026}"/>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5F9ABE10-F612-D95F-28FE-FF94262C45BE}"/>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F3D366A1-F848-F15E-DC30-8EAE725F6258}"/>
              </a:ext>
            </a:extLst>
          </p:cNvPr>
          <p:cNvSpPr>
            <a:spLocks noGrp="1"/>
          </p:cNvSpPr>
          <p:nvPr>
            <p:ph type="sldNum" sz="quarter" idx="12"/>
          </p:nvPr>
        </p:nvSpPr>
        <p:spPr/>
        <p:txBody>
          <a:bodyPr/>
          <a:lstStyle/>
          <a:p>
            <a:pPr rtl="0"/>
            <a:fld id="{B5CEABB6-07DC-46E8-9B57-56EC44A396E5}" type="slidenum">
              <a:rPr lang="en-GB" noProof="0" smtClean="0"/>
              <a:t>15</a:t>
            </a:fld>
            <a:endParaRPr lang="en-GB" noProof="0"/>
          </a:p>
        </p:txBody>
      </p:sp>
      <p:sp>
        <p:nvSpPr>
          <p:cNvPr id="11" name="Title 1">
            <a:extLst>
              <a:ext uri="{FF2B5EF4-FFF2-40B4-BE49-F238E27FC236}">
                <a16:creationId xmlns:a16="http://schemas.microsoft.com/office/drawing/2014/main" id="{F5D76B94-F80D-AFA6-ECA5-52AA0FBA3001}"/>
              </a:ext>
            </a:extLst>
          </p:cNvPr>
          <p:cNvSpPr txBox="1">
            <a:spLocks/>
          </p:cNvSpPr>
          <p:nvPr/>
        </p:nvSpPr>
        <p:spPr>
          <a:xfrm>
            <a:off x="1039761" y="5030787"/>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endParaRPr lang="en-GB" cap="none" dirty="0"/>
          </a:p>
        </p:txBody>
      </p:sp>
      <p:pic>
        <p:nvPicPr>
          <p:cNvPr id="8" name="Picture 7">
            <a:extLst>
              <a:ext uri="{FF2B5EF4-FFF2-40B4-BE49-F238E27FC236}">
                <a16:creationId xmlns:a16="http://schemas.microsoft.com/office/drawing/2014/main" id="{BF161772-EBF1-0C07-146F-00A77324E642}"/>
              </a:ext>
            </a:extLst>
          </p:cNvPr>
          <p:cNvPicPr>
            <a:picLocks noChangeAspect="1"/>
          </p:cNvPicPr>
          <p:nvPr/>
        </p:nvPicPr>
        <p:blipFill>
          <a:blip r:embed="rId3"/>
          <a:stretch>
            <a:fillRect/>
          </a:stretch>
        </p:blipFill>
        <p:spPr>
          <a:xfrm>
            <a:off x="3044319" y="2350764"/>
            <a:ext cx="6506483" cy="2314898"/>
          </a:xfrm>
          <a:prstGeom prst="rect">
            <a:avLst/>
          </a:prstGeom>
        </p:spPr>
      </p:pic>
      <p:sp>
        <p:nvSpPr>
          <p:cNvPr id="9" name="Title 1">
            <a:extLst>
              <a:ext uri="{FF2B5EF4-FFF2-40B4-BE49-F238E27FC236}">
                <a16:creationId xmlns:a16="http://schemas.microsoft.com/office/drawing/2014/main" id="{1B750F33-43BE-41D2-D571-B541A46FF78B}"/>
              </a:ext>
            </a:extLst>
          </p:cNvPr>
          <p:cNvSpPr txBox="1">
            <a:spLocks/>
          </p:cNvSpPr>
          <p:nvPr/>
        </p:nvSpPr>
        <p:spPr>
          <a:xfrm>
            <a:off x="838200" y="5111621"/>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GB" cap="none" dirty="0"/>
              <a:t>Like we mentioned, Security.txt is one of the many files in the .well-known directory </a:t>
            </a:r>
          </a:p>
        </p:txBody>
      </p:sp>
    </p:spTree>
    <p:extLst>
      <p:ext uri="{BB962C8B-B14F-4D97-AF65-F5344CB8AC3E}">
        <p14:creationId xmlns:p14="http://schemas.microsoft.com/office/powerpoint/2010/main" val="3451602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7E6E3-99BA-F15E-DF45-CFFB28B409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8C4FB1-7984-47B6-CCD3-4DDF62AF433D}"/>
              </a:ext>
            </a:extLst>
          </p:cNvPr>
          <p:cNvSpPr>
            <a:spLocks noGrp="1"/>
          </p:cNvSpPr>
          <p:nvPr>
            <p:ph type="title"/>
          </p:nvPr>
        </p:nvSpPr>
        <p:spPr>
          <a:xfrm>
            <a:off x="838200" y="1242023"/>
            <a:ext cx="10515600" cy="1325563"/>
          </a:xfrm>
        </p:spPr>
        <p:txBody>
          <a:bodyPr/>
          <a:lstStyle/>
          <a:p>
            <a:r>
              <a:rPr lang="en-GB" dirty="0"/>
              <a:t>Key/flag </a:t>
            </a:r>
          </a:p>
        </p:txBody>
      </p:sp>
      <p:sp>
        <p:nvSpPr>
          <p:cNvPr id="4" name="Date Placeholder 3">
            <a:extLst>
              <a:ext uri="{FF2B5EF4-FFF2-40B4-BE49-F238E27FC236}">
                <a16:creationId xmlns:a16="http://schemas.microsoft.com/office/drawing/2014/main" id="{D5E37630-523C-4C0B-2D22-6835C61E38AE}"/>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FE32EB46-44DA-10C5-BAD3-0ECC325E31BF}"/>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174ED155-89B8-AD93-6B54-E11655EED832}"/>
              </a:ext>
            </a:extLst>
          </p:cNvPr>
          <p:cNvSpPr>
            <a:spLocks noGrp="1"/>
          </p:cNvSpPr>
          <p:nvPr>
            <p:ph type="sldNum" sz="quarter" idx="12"/>
          </p:nvPr>
        </p:nvSpPr>
        <p:spPr/>
        <p:txBody>
          <a:bodyPr/>
          <a:lstStyle/>
          <a:p>
            <a:pPr rtl="0"/>
            <a:fld id="{B5CEABB6-07DC-46E8-9B57-56EC44A396E5}" type="slidenum">
              <a:rPr lang="en-GB" noProof="0" smtClean="0"/>
              <a:t>16</a:t>
            </a:fld>
            <a:endParaRPr lang="en-GB" noProof="0"/>
          </a:p>
        </p:txBody>
      </p:sp>
      <p:sp>
        <p:nvSpPr>
          <p:cNvPr id="11" name="Title 1">
            <a:extLst>
              <a:ext uri="{FF2B5EF4-FFF2-40B4-BE49-F238E27FC236}">
                <a16:creationId xmlns:a16="http://schemas.microsoft.com/office/drawing/2014/main" id="{BDD20CC0-CBA1-D7A4-6EB1-A1ABCEB5D0AE}"/>
              </a:ext>
            </a:extLst>
          </p:cNvPr>
          <p:cNvSpPr txBox="1">
            <a:spLocks/>
          </p:cNvSpPr>
          <p:nvPr/>
        </p:nvSpPr>
        <p:spPr>
          <a:xfrm>
            <a:off x="1039761" y="5030787"/>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GB" cap="none" dirty="0"/>
              <a:t>we used a defined index inside the .well-known directory </a:t>
            </a:r>
          </a:p>
        </p:txBody>
      </p:sp>
      <p:pic>
        <p:nvPicPr>
          <p:cNvPr id="8" name="Picture 7">
            <a:extLst>
              <a:ext uri="{FF2B5EF4-FFF2-40B4-BE49-F238E27FC236}">
                <a16:creationId xmlns:a16="http://schemas.microsoft.com/office/drawing/2014/main" id="{AAD2E1D1-21AE-F596-38FF-F4A670333179}"/>
              </a:ext>
            </a:extLst>
          </p:cNvPr>
          <p:cNvPicPr>
            <a:picLocks noChangeAspect="1"/>
          </p:cNvPicPr>
          <p:nvPr/>
        </p:nvPicPr>
        <p:blipFill>
          <a:blip r:embed="rId3"/>
          <a:stretch>
            <a:fillRect/>
          </a:stretch>
        </p:blipFill>
        <p:spPr>
          <a:xfrm>
            <a:off x="2475995" y="2614499"/>
            <a:ext cx="7240010" cy="1629002"/>
          </a:xfrm>
          <a:prstGeom prst="rect">
            <a:avLst/>
          </a:prstGeom>
        </p:spPr>
      </p:pic>
    </p:spTree>
    <p:extLst>
      <p:ext uri="{BB962C8B-B14F-4D97-AF65-F5344CB8AC3E}">
        <p14:creationId xmlns:p14="http://schemas.microsoft.com/office/powerpoint/2010/main" val="1895644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1C81B-899A-90FA-83C9-31B80C9DCFEF}"/>
              </a:ext>
            </a:extLst>
          </p:cNvPr>
          <p:cNvSpPr>
            <a:spLocks noGrp="1"/>
          </p:cNvSpPr>
          <p:nvPr>
            <p:ph type="title"/>
          </p:nvPr>
        </p:nvSpPr>
        <p:spPr/>
        <p:txBody>
          <a:bodyPr/>
          <a:lstStyle/>
          <a:p>
            <a:endParaRPr lang="en-GB"/>
          </a:p>
        </p:txBody>
      </p:sp>
      <p:sp>
        <p:nvSpPr>
          <p:cNvPr id="3" name="SmartArt Placeholder 2">
            <a:extLst>
              <a:ext uri="{FF2B5EF4-FFF2-40B4-BE49-F238E27FC236}">
                <a16:creationId xmlns:a16="http://schemas.microsoft.com/office/drawing/2014/main" id="{DFB009F3-B7F8-258C-462B-9B953264D352}"/>
              </a:ext>
            </a:extLst>
          </p:cNvPr>
          <p:cNvSpPr>
            <a:spLocks noGrp="1"/>
          </p:cNvSpPr>
          <p:nvPr>
            <p:ph type="dgm" sz="quarter" idx="15"/>
          </p:nvPr>
        </p:nvSpPr>
        <p:spPr/>
        <p:txBody>
          <a:bodyPr/>
          <a:lstStyle/>
          <a:p>
            <a:endParaRPr lang="en-GB"/>
          </a:p>
        </p:txBody>
      </p:sp>
      <p:sp>
        <p:nvSpPr>
          <p:cNvPr id="4" name="Date Placeholder 3">
            <a:extLst>
              <a:ext uri="{FF2B5EF4-FFF2-40B4-BE49-F238E27FC236}">
                <a16:creationId xmlns:a16="http://schemas.microsoft.com/office/drawing/2014/main" id="{29984033-032D-41D3-FB28-21AFDDB9F44B}"/>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4FF6E376-5CB4-802C-E4B5-AF9126822271}"/>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14248F99-7E5E-F6BD-5EA6-F52ED470D432}"/>
              </a:ext>
            </a:extLst>
          </p:cNvPr>
          <p:cNvSpPr>
            <a:spLocks noGrp="1"/>
          </p:cNvSpPr>
          <p:nvPr>
            <p:ph type="sldNum" sz="quarter" idx="12"/>
          </p:nvPr>
        </p:nvSpPr>
        <p:spPr/>
        <p:txBody>
          <a:bodyPr/>
          <a:lstStyle/>
          <a:p>
            <a:pPr rtl="0"/>
            <a:fld id="{B5CEABB6-07DC-46E8-9B57-56EC44A396E5}" type="slidenum">
              <a:rPr lang="en-GB" noProof="0" smtClean="0"/>
              <a:t>17</a:t>
            </a:fld>
            <a:endParaRPr lang="en-GB" noProof="0"/>
          </a:p>
        </p:txBody>
      </p:sp>
      <p:pic>
        <p:nvPicPr>
          <p:cNvPr id="8" name="Picture 7">
            <a:extLst>
              <a:ext uri="{FF2B5EF4-FFF2-40B4-BE49-F238E27FC236}">
                <a16:creationId xmlns:a16="http://schemas.microsoft.com/office/drawing/2014/main" id="{FB25BC87-06BD-D9E7-C458-BEA3420A312B}"/>
              </a:ext>
            </a:extLst>
          </p:cNvPr>
          <p:cNvPicPr>
            <a:picLocks noChangeAspect="1"/>
          </p:cNvPicPr>
          <p:nvPr/>
        </p:nvPicPr>
        <p:blipFill>
          <a:blip r:embed="rId3"/>
          <a:stretch>
            <a:fillRect/>
          </a:stretch>
        </p:blipFill>
        <p:spPr>
          <a:xfrm>
            <a:off x="0" y="633856"/>
            <a:ext cx="12192000" cy="5590287"/>
          </a:xfrm>
          <a:prstGeom prst="rect">
            <a:avLst/>
          </a:prstGeom>
        </p:spPr>
      </p:pic>
    </p:spTree>
    <p:extLst>
      <p:ext uri="{BB962C8B-B14F-4D97-AF65-F5344CB8AC3E}">
        <p14:creationId xmlns:p14="http://schemas.microsoft.com/office/powerpoint/2010/main" val="3360512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DA1E4-6093-1532-EB45-EFB6F7ABCA4B}"/>
              </a:ext>
            </a:extLst>
          </p:cNvPr>
          <p:cNvSpPr>
            <a:spLocks noGrp="1"/>
          </p:cNvSpPr>
          <p:nvPr>
            <p:ph type="title"/>
          </p:nvPr>
        </p:nvSpPr>
        <p:spPr/>
        <p:txBody>
          <a:bodyPr/>
          <a:lstStyle/>
          <a:p>
            <a:endParaRPr lang="en-GB" dirty="0"/>
          </a:p>
        </p:txBody>
      </p:sp>
      <p:sp>
        <p:nvSpPr>
          <p:cNvPr id="3" name="SmartArt Placeholder 2">
            <a:extLst>
              <a:ext uri="{FF2B5EF4-FFF2-40B4-BE49-F238E27FC236}">
                <a16:creationId xmlns:a16="http://schemas.microsoft.com/office/drawing/2014/main" id="{23EB8B1D-4D6D-BDA5-773F-39390C989573}"/>
              </a:ext>
            </a:extLst>
          </p:cNvPr>
          <p:cNvSpPr>
            <a:spLocks noGrp="1"/>
          </p:cNvSpPr>
          <p:nvPr>
            <p:ph type="dgm" sz="quarter" idx="15"/>
          </p:nvPr>
        </p:nvSpPr>
        <p:spPr/>
        <p:txBody>
          <a:bodyPr/>
          <a:lstStyle/>
          <a:p>
            <a:endParaRPr lang="en-GB" dirty="0"/>
          </a:p>
        </p:txBody>
      </p:sp>
      <p:sp>
        <p:nvSpPr>
          <p:cNvPr id="4" name="Date Placeholder 3">
            <a:extLst>
              <a:ext uri="{FF2B5EF4-FFF2-40B4-BE49-F238E27FC236}">
                <a16:creationId xmlns:a16="http://schemas.microsoft.com/office/drawing/2014/main" id="{00C9CC62-F750-4880-308D-FEEC3C8C5E01}"/>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88FB2184-FD17-1DC5-5036-35DDB4975241}"/>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037F12CB-4AF2-8BB4-055A-B331A7827114}"/>
              </a:ext>
            </a:extLst>
          </p:cNvPr>
          <p:cNvSpPr>
            <a:spLocks noGrp="1"/>
          </p:cNvSpPr>
          <p:nvPr>
            <p:ph type="sldNum" sz="quarter" idx="12"/>
          </p:nvPr>
        </p:nvSpPr>
        <p:spPr/>
        <p:txBody>
          <a:bodyPr/>
          <a:lstStyle/>
          <a:p>
            <a:pPr rtl="0"/>
            <a:fld id="{B5CEABB6-07DC-46E8-9B57-56EC44A396E5}" type="slidenum">
              <a:rPr lang="en-GB" noProof="0" smtClean="0"/>
              <a:t>18</a:t>
            </a:fld>
            <a:endParaRPr lang="en-GB" noProof="0"/>
          </a:p>
        </p:txBody>
      </p:sp>
      <p:pic>
        <p:nvPicPr>
          <p:cNvPr id="8" name="Picture 7">
            <a:extLst>
              <a:ext uri="{FF2B5EF4-FFF2-40B4-BE49-F238E27FC236}">
                <a16:creationId xmlns:a16="http://schemas.microsoft.com/office/drawing/2014/main" id="{4F0D5389-15CE-014F-1D23-CC9C43563F58}"/>
              </a:ext>
            </a:extLst>
          </p:cNvPr>
          <p:cNvPicPr>
            <a:picLocks noChangeAspect="1"/>
          </p:cNvPicPr>
          <p:nvPr/>
        </p:nvPicPr>
        <p:blipFill>
          <a:blip r:embed="rId3"/>
          <a:stretch>
            <a:fillRect/>
          </a:stretch>
        </p:blipFill>
        <p:spPr>
          <a:xfrm>
            <a:off x="2390258" y="2314508"/>
            <a:ext cx="7411484" cy="3153215"/>
          </a:xfrm>
          <a:prstGeom prst="rect">
            <a:avLst/>
          </a:prstGeom>
        </p:spPr>
      </p:pic>
    </p:spTree>
    <p:extLst>
      <p:ext uri="{BB962C8B-B14F-4D97-AF65-F5344CB8AC3E}">
        <p14:creationId xmlns:p14="http://schemas.microsoft.com/office/powerpoint/2010/main" val="1018057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A6893-6BB0-C362-AE57-F6D836FEB0C0}"/>
              </a:ext>
            </a:extLst>
          </p:cNvPr>
          <p:cNvSpPr>
            <a:spLocks noGrp="1"/>
          </p:cNvSpPr>
          <p:nvPr>
            <p:ph type="title"/>
          </p:nvPr>
        </p:nvSpPr>
        <p:spPr/>
        <p:txBody>
          <a:bodyPr/>
          <a:lstStyle/>
          <a:p>
            <a:endParaRPr lang="en-GB"/>
          </a:p>
        </p:txBody>
      </p:sp>
      <p:sp>
        <p:nvSpPr>
          <p:cNvPr id="3" name="SmartArt Placeholder 2">
            <a:extLst>
              <a:ext uri="{FF2B5EF4-FFF2-40B4-BE49-F238E27FC236}">
                <a16:creationId xmlns:a16="http://schemas.microsoft.com/office/drawing/2014/main" id="{CB9C52C9-D2E4-4A7A-8FBC-6E37DFFF5B90}"/>
              </a:ext>
            </a:extLst>
          </p:cNvPr>
          <p:cNvSpPr>
            <a:spLocks noGrp="1"/>
          </p:cNvSpPr>
          <p:nvPr>
            <p:ph type="dgm" sz="quarter" idx="15"/>
          </p:nvPr>
        </p:nvSpPr>
        <p:spPr/>
        <p:txBody>
          <a:bodyPr/>
          <a:lstStyle/>
          <a:p>
            <a:endParaRPr lang="en-GB"/>
          </a:p>
        </p:txBody>
      </p:sp>
      <p:sp>
        <p:nvSpPr>
          <p:cNvPr id="4" name="Date Placeholder 3">
            <a:extLst>
              <a:ext uri="{FF2B5EF4-FFF2-40B4-BE49-F238E27FC236}">
                <a16:creationId xmlns:a16="http://schemas.microsoft.com/office/drawing/2014/main" id="{9EA8B97C-9F7E-A3AA-5A94-127428E33E51}"/>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51822173-F558-37AA-9E82-1AFC58BFC3FE}"/>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4C72A316-A1A5-604F-05AB-2877DA4D1596}"/>
              </a:ext>
            </a:extLst>
          </p:cNvPr>
          <p:cNvSpPr>
            <a:spLocks noGrp="1"/>
          </p:cNvSpPr>
          <p:nvPr>
            <p:ph type="sldNum" sz="quarter" idx="12"/>
          </p:nvPr>
        </p:nvSpPr>
        <p:spPr/>
        <p:txBody>
          <a:bodyPr/>
          <a:lstStyle/>
          <a:p>
            <a:pPr rtl="0"/>
            <a:fld id="{B5CEABB6-07DC-46E8-9B57-56EC44A396E5}" type="slidenum">
              <a:rPr lang="en-GB" noProof="0" smtClean="0"/>
              <a:t>19</a:t>
            </a:fld>
            <a:endParaRPr lang="en-GB" noProof="0"/>
          </a:p>
        </p:txBody>
      </p:sp>
      <p:pic>
        <p:nvPicPr>
          <p:cNvPr id="8" name="Picture 7">
            <a:extLst>
              <a:ext uri="{FF2B5EF4-FFF2-40B4-BE49-F238E27FC236}">
                <a16:creationId xmlns:a16="http://schemas.microsoft.com/office/drawing/2014/main" id="{5AE3E4FA-F9E7-408A-650D-0691A31789BC}"/>
              </a:ext>
            </a:extLst>
          </p:cNvPr>
          <p:cNvPicPr>
            <a:picLocks noChangeAspect="1"/>
          </p:cNvPicPr>
          <p:nvPr/>
        </p:nvPicPr>
        <p:blipFill>
          <a:blip r:embed="rId3"/>
          <a:stretch>
            <a:fillRect/>
          </a:stretch>
        </p:blipFill>
        <p:spPr>
          <a:xfrm>
            <a:off x="1475730" y="51916"/>
            <a:ext cx="9240540" cy="6754168"/>
          </a:xfrm>
          <a:prstGeom prst="rect">
            <a:avLst/>
          </a:prstGeom>
        </p:spPr>
      </p:pic>
    </p:spTree>
    <p:extLst>
      <p:ext uri="{BB962C8B-B14F-4D97-AF65-F5344CB8AC3E}">
        <p14:creationId xmlns:p14="http://schemas.microsoft.com/office/powerpoint/2010/main" val="2522920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F44D8-9AB3-27D9-11D4-F3B2E4CEEA01}"/>
              </a:ext>
            </a:extLst>
          </p:cNvPr>
          <p:cNvSpPr>
            <a:spLocks noGrp="1"/>
          </p:cNvSpPr>
          <p:nvPr>
            <p:ph type="title"/>
          </p:nvPr>
        </p:nvSpPr>
        <p:spPr>
          <a:xfrm>
            <a:off x="838200" y="2766218"/>
            <a:ext cx="10515600" cy="1325563"/>
          </a:xfrm>
        </p:spPr>
        <p:txBody>
          <a:bodyPr/>
          <a:lstStyle/>
          <a:p>
            <a:r>
              <a:rPr lang="en-GB" dirty="0"/>
              <a:t>Follow along tutorial </a:t>
            </a:r>
          </a:p>
        </p:txBody>
      </p:sp>
    </p:spTree>
    <p:extLst>
      <p:ext uri="{BB962C8B-B14F-4D97-AF65-F5344CB8AC3E}">
        <p14:creationId xmlns:p14="http://schemas.microsoft.com/office/powerpoint/2010/main" val="1741463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15FFD-E749-036C-322A-34C89FA60B77}"/>
              </a:ext>
            </a:extLst>
          </p:cNvPr>
          <p:cNvSpPr>
            <a:spLocks noGrp="1"/>
          </p:cNvSpPr>
          <p:nvPr>
            <p:ph type="title"/>
          </p:nvPr>
        </p:nvSpPr>
        <p:spPr/>
        <p:txBody>
          <a:bodyPr/>
          <a:lstStyle/>
          <a:p>
            <a:r>
              <a:rPr lang="en-GB" dirty="0"/>
              <a:t>Recon 04 (no help needed)</a:t>
            </a:r>
            <a:br>
              <a:rPr lang="en-GB" dirty="0"/>
            </a:br>
            <a:endParaRPr lang="en-GB" dirty="0"/>
          </a:p>
        </p:txBody>
      </p:sp>
      <p:sp>
        <p:nvSpPr>
          <p:cNvPr id="3" name="SmartArt Placeholder 2">
            <a:extLst>
              <a:ext uri="{FF2B5EF4-FFF2-40B4-BE49-F238E27FC236}">
                <a16:creationId xmlns:a16="http://schemas.microsoft.com/office/drawing/2014/main" id="{71A3C73E-CE05-84FD-ED15-8410FEEBE58C}"/>
              </a:ext>
            </a:extLst>
          </p:cNvPr>
          <p:cNvSpPr>
            <a:spLocks noGrp="1"/>
          </p:cNvSpPr>
          <p:nvPr>
            <p:ph type="dgm" sz="quarter" idx="15"/>
          </p:nvPr>
        </p:nvSpPr>
        <p:spPr/>
        <p:txBody>
          <a:bodyPr/>
          <a:lstStyle/>
          <a:p>
            <a:endParaRPr lang="en-GB"/>
          </a:p>
        </p:txBody>
      </p:sp>
      <p:sp>
        <p:nvSpPr>
          <p:cNvPr id="4" name="Date Placeholder 3">
            <a:extLst>
              <a:ext uri="{FF2B5EF4-FFF2-40B4-BE49-F238E27FC236}">
                <a16:creationId xmlns:a16="http://schemas.microsoft.com/office/drawing/2014/main" id="{B005D1BE-7471-900C-5972-30018CCD3E3C}"/>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06AA8148-9334-EFBF-4EB4-E9668F6AEF52}"/>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6EE2DAE6-DB25-C301-1D67-08F2691A6683}"/>
              </a:ext>
            </a:extLst>
          </p:cNvPr>
          <p:cNvSpPr>
            <a:spLocks noGrp="1"/>
          </p:cNvSpPr>
          <p:nvPr>
            <p:ph type="sldNum" sz="quarter" idx="12"/>
          </p:nvPr>
        </p:nvSpPr>
        <p:spPr/>
        <p:txBody>
          <a:bodyPr/>
          <a:lstStyle/>
          <a:p>
            <a:pPr rtl="0"/>
            <a:fld id="{B5CEABB6-07DC-46E8-9B57-56EC44A396E5}" type="slidenum">
              <a:rPr lang="en-GB" noProof="0" smtClean="0"/>
              <a:t>20</a:t>
            </a:fld>
            <a:endParaRPr lang="en-GB" noProof="0"/>
          </a:p>
        </p:txBody>
      </p:sp>
    </p:spTree>
    <p:extLst>
      <p:ext uri="{BB962C8B-B14F-4D97-AF65-F5344CB8AC3E}">
        <p14:creationId xmlns:p14="http://schemas.microsoft.com/office/powerpoint/2010/main" val="3657254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3FD07-A091-A2D6-2CF1-96394C8F76BB}"/>
              </a:ext>
            </a:extLst>
          </p:cNvPr>
          <p:cNvSpPr>
            <a:spLocks noGrp="1"/>
          </p:cNvSpPr>
          <p:nvPr>
            <p:ph type="title"/>
          </p:nvPr>
        </p:nvSpPr>
        <p:spPr/>
        <p:txBody>
          <a:bodyPr/>
          <a:lstStyle/>
          <a:p>
            <a:r>
              <a:rPr lang="en-GB" dirty="0"/>
              <a:t>Make sure you’re in kali</a:t>
            </a:r>
          </a:p>
        </p:txBody>
      </p:sp>
      <p:sp>
        <p:nvSpPr>
          <p:cNvPr id="3" name="SmartArt Placeholder 2">
            <a:extLst>
              <a:ext uri="{FF2B5EF4-FFF2-40B4-BE49-F238E27FC236}">
                <a16:creationId xmlns:a16="http://schemas.microsoft.com/office/drawing/2014/main" id="{83822D63-56F6-7FAE-902A-3D08F651EC6F}"/>
              </a:ext>
            </a:extLst>
          </p:cNvPr>
          <p:cNvSpPr>
            <a:spLocks noGrp="1"/>
          </p:cNvSpPr>
          <p:nvPr>
            <p:ph type="dgm" sz="quarter" idx="15"/>
          </p:nvPr>
        </p:nvSpPr>
        <p:spPr/>
        <p:txBody>
          <a:bodyPr/>
          <a:lstStyle/>
          <a:p>
            <a:r>
              <a:rPr lang="en-GB" dirty="0"/>
              <a:t>Install </a:t>
            </a:r>
            <a:r>
              <a:rPr lang="en-GB" b="0" i="0" dirty="0" err="1">
                <a:solidFill>
                  <a:srgbClr val="3E4349"/>
                </a:solidFill>
                <a:effectLst/>
                <a:latin typeface="Georgia" panose="02040502050405020303" pitchFamily="18" charset="0"/>
              </a:rPr>
              <a:t>Wfuzz</a:t>
            </a:r>
            <a:r>
              <a:rPr lang="en-GB" b="0" i="0" dirty="0">
                <a:solidFill>
                  <a:srgbClr val="3E4349"/>
                </a:solidFill>
                <a:effectLst/>
                <a:latin typeface="Georgia" panose="02040502050405020303" pitchFamily="18" charset="0"/>
              </a:rPr>
              <a:t>: The Web </a:t>
            </a:r>
            <a:r>
              <a:rPr lang="en-GB" b="0" i="0" dirty="0" err="1">
                <a:solidFill>
                  <a:srgbClr val="3E4349"/>
                </a:solidFill>
                <a:effectLst/>
                <a:latin typeface="Georgia" panose="02040502050405020303" pitchFamily="18" charset="0"/>
              </a:rPr>
              <a:t>fuzzer</a:t>
            </a:r>
            <a:endParaRPr lang="en-GB" b="0" i="0" dirty="0">
              <a:solidFill>
                <a:srgbClr val="3E4349"/>
              </a:solidFill>
              <a:effectLst/>
              <a:latin typeface="Georgia" panose="02040502050405020303" pitchFamily="18" charset="0"/>
            </a:endParaRPr>
          </a:p>
          <a:p>
            <a:endParaRPr lang="en-GB" dirty="0"/>
          </a:p>
        </p:txBody>
      </p:sp>
      <p:sp>
        <p:nvSpPr>
          <p:cNvPr id="4" name="Date Placeholder 3">
            <a:extLst>
              <a:ext uri="{FF2B5EF4-FFF2-40B4-BE49-F238E27FC236}">
                <a16:creationId xmlns:a16="http://schemas.microsoft.com/office/drawing/2014/main" id="{6B52116A-6BC0-E4E8-4E9A-B87095A683D7}"/>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F1A87026-82A0-70F3-2363-4A94D2A5C6E4}"/>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1FC81254-07C2-3588-21A8-0FDB38651455}"/>
              </a:ext>
            </a:extLst>
          </p:cNvPr>
          <p:cNvSpPr>
            <a:spLocks noGrp="1"/>
          </p:cNvSpPr>
          <p:nvPr>
            <p:ph type="sldNum" sz="quarter" idx="12"/>
          </p:nvPr>
        </p:nvSpPr>
        <p:spPr/>
        <p:txBody>
          <a:bodyPr/>
          <a:lstStyle/>
          <a:p>
            <a:pPr rtl="0"/>
            <a:fld id="{B5CEABB6-07DC-46E8-9B57-56EC44A396E5}" type="slidenum">
              <a:rPr lang="en-GB" noProof="0" smtClean="0"/>
              <a:t>21</a:t>
            </a:fld>
            <a:endParaRPr lang="en-GB" noProof="0"/>
          </a:p>
        </p:txBody>
      </p:sp>
      <p:pic>
        <p:nvPicPr>
          <p:cNvPr id="8" name="Picture 7">
            <a:extLst>
              <a:ext uri="{FF2B5EF4-FFF2-40B4-BE49-F238E27FC236}">
                <a16:creationId xmlns:a16="http://schemas.microsoft.com/office/drawing/2014/main" id="{4CE331F2-DA1E-F311-5C56-C924DF0B36C1}"/>
              </a:ext>
            </a:extLst>
          </p:cNvPr>
          <p:cNvPicPr>
            <a:picLocks noChangeAspect="1"/>
          </p:cNvPicPr>
          <p:nvPr/>
        </p:nvPicPr>
        <p:blipFill>
          <a:blip r:embed="rId3"/>
          <a:stretch>
            <a:fillRect/>
          </a:stretch>
        </p:blipFill>
        <p:spPr>
          <a:xfrm>
            <a:off x="6640846" y="1496197"/>
            <a:ext cx="5157582" cy="4935226"/>
          </a:xfrm>
          <a:prstGeom prst="rect">
            <a:avLst/>
          </a:prstGeom>
        </p:spPr>
      </p:pic>
    </p:spTree>
    <p:extLst>
      <p:ext uri="{BB962C8B-B14F-4D97-AF65-F5344CB8AC3E}">
        <p14:creationId xmlns:p14="http://schemas.microsoft.com/office/powerpoint/2010/main" val="3253080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martArt Placeholder 2">
            <a:extLst>
              <a:ext uri="{FF2B5EF4-FFF2-40B4-BE49-F238E27FC236}">
                <a16:creationId xmlns:a16="http://schemas.microsoft.com/office/drawing/2014/main" id="{9C9DCFAC-5A9C-47F1-EA07-FFB0F4C92FC1}"/>
              </a:ext>
            </a:extLst>
          </p:cNvPr>
          <p:cNvSpPr>
            <a:spLocks noGrp="1"/>
          </p:cNvSpPr>
          <p:nvPr>
            <p:ph type="dgm" sz="quarter" idx="15"/>
          </p:nvPr>
        </p:nvSpPr>
        <p:spPr>
          <a:xfrm>
            <a:off x="838200" y="3755922"/>
            <a:ext cx="10515600" cy="2078499"/>
          </a:xfrm>
        </p:spPr>
        <p:txBody>
          <a:bodyPr/>
          <a:lstStyle/>
          <a:p>
            <a:r>
              <a:rPr lang="en-GB" dirty="0"/>
              <a:t>Cd into this new folder and paste the git clone</a:t>
            </a:r>
          </a:p>
        </p:txBody>
      </p:sp>
      <p:sp>
        <p:nvSpPr>
          <p:cNvPr id="4" name="Date Placeholder 3">
            <a:extLst>
              <a:ext uri="{FF2B5EF4-FFF2-40B4-BE49-F238E27FC236}">
                <a16:creationId xmlns:a16="http://schemas.microsoft.com/office/drawing/2014/main" id="{88CF0771-E0AA-C607-E94F-4437F040C4B9}"/>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7548F14D-5240-6BF2-D8FB-13C52F966908}"/>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023E6753-E3F9-6562-7F42-31319736FAE3}"/>
              </a:ext>
            </a:extLst>
          </p:cNvPr>
          <p:cNvSpPr>
            <a:spLocks noGrp="1"/>
          </p:cNvSpPr>
          <p:nvPr>
            <p:ph type="sldNum" sz="quarter" idx="12"/>
          </p:nvPr>
        </p:nvSpPr>
        <p:spPr/>
        <p:txBody>
          <a:bodyPr/>
          <a:lstStyle/>
          <a:p>
            <a:pPr rtl="0"/>
            <a:fld id="{B5CEABB6-07DC-46E8-9B57-56EC44A396E5}" type="slidenum">
              <a:rPr lang="en-GB" noProof="0" smtClean="0"/>
              <a:t>22</a:t>
            </a:fld>
            <a:endParaRPr lang="en-GB" noProof="0"/>
          </a:p>
        </p:txBody>
      </p:sp>
      <p:pic>
        <p:nvPicPr>
          <p:cNvPr id="8" name="Picture 7">
            <a:extLst>
              <a:ext uri="{FF2B5EF4-FFF2-40B4-BE49-F238E27FC236}">
                <a16:creationId xmlns:a16="http://schemas.microsoft.com/office/drawing/2014/main" id="{B37143C2-26DA-D5E8-F9B4-14F24428FEAE}"/>
              </a:ext>
            </a:extLst>
          </p:cNvPr>
          <p:cNvPicPr>
            <a:picLocks noChangeAspect="1"/>
          </p:cNvPicPr>
          <p:nvPr/>
        </p:nvPicPr>
        <p:blipFill>
          <a:blip r:embed="rId3"/>
          <a:stretch>
            <a:fillRect/>
          </a:stretch>
        </p:blipFill>
        <p:spPr>
          <a:xfrm>
            <a:off x="604358" y="1023578"/>
            <a:ext cx="6868484" cy="1943371"/>
          </a:xfrm>
          <a:prstGeom prst="rect">
            <a:avLst/>
          </a:prstGeom>
        </p:spPr>
      </p:pic>
      <p:pic>
        <p:nvPicPr>
          <p:cNvPr id="10" name="Picture 9">
            <a:extLst>
              <a:ext uri="{FF2B5EF4-FFF2-40B4-BE49-F238E27FC236}">
                <a16:creationId xmlns:a16="http://schemas.microsoft.com/office/drawing/2014/main" id="{CA02EF24-F9F4-64A6-7EC6-14B5AD4C70B1}"/>
              </a:ext>
            </a:extLst>
          </p:cNvPr>
          <p:cNvPicPr>
            <a:picLocks noChangeAspect="1"/>
          </p:cNvPicPr>
          <p:nvPr/>
        </p:nvPicPr>
        <p:blipFill>
          <a:blip r:embed="rId4"/>
          <a:stretch>
            <a:fillRect/>
          </a:stretch>
        </p:blipFill>
        <p:spPr>
          <a:xfrm>
            <a:off x="7984371" y="1276025"/>
            <a:ext cx="2857899" cy="1438476"/>
          </a:xfrm>
          <a:prstGeom prst="rect">
            <a:avLst/>
          </a:prstGeom>
        </p:spPr>
      </p:pic>
      <p:pic>
        <p:nvPicPr>
          <p:cNvPr id="12" name="Picture 11">
            <a:extLst>
              <a:ext uri="{FF2B5EF4-FFF2-40B4-BE49-F238E27FC236}">
                <a16:creationId xmlns:a16="http://schemas.microsoft.com/office/drawing/2014/main" id="{D9921607-792F-DDDD-B1EF-A8E140A077EB}"/>
              </a:ext>
            </a:extLst>
          </p:cNvPr>
          <p:cNvPicPr>
            <a:picLocks noChangeAspect="1"/>
          </p:cNvPicPr>
          <p:nvPr/>
        </p:nvPicPr>
        <p:blipFill>
          <a:blip r:embed="rId5"/>
          <a:srcRect b="62149"/>
          <a:stretch/>
        </p:blipFill>
        <p:spPr>
          <a:xfrm>
            <a:off x="4212865" y="4954597"/>
            <a:ext cx="4048690" cy="879824"/>
          </a:xfrm>
          <a:prstGeom prst="rect">
            <a:avLst/>
          </a:prstGeom>
        </p:spPr>
      </p:pic>
    </p:spTree>
    <p:extLst>
      <p:ext uri="{BB962C8B-B14F-4D97-AF65-F5344CB8AC3E}">
        <p14:creationId xmlns:p14="http://schemas.microsoft.com/office/powerpoint/2010/main" val="1878037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BF02-AEB8-322E-234B-37379E4B4580}"/>
              </a:ext>
            </a:extLst>
          </p:cNvPr>
          <p:cNvSpPr>
            <a:spLocks noGrp="1"/>
          </p:cNvSpPr>
          <p:nvPr>
            <p:ph type="title"/>
          </p:nvPr>
        </p:nvSpPr>
        <p:spPr/>
        <p:txBody>
          <a:bodyPr/>
          <a:lstStyle/>
          <a:p>
            <a:r>
              <a:rPr lang="en-GB" dirty="0"/>
              <a:t>If you get an error</a:t>
            </a:r>
          </a:p>
        </p:txBody>
      </p:sp>
      <p:sp>
        <p:nvSpPr>
          <p:cNvPr id="3" name="SmartArt Placeholder 2">
            <a:extLst>
              <a:ext uri="{FF2B5EF4-FFF2-40B4-BE49-F238E27FC236}">
                <a16:creationId xmlns:a16="http://schemas.microsoft.com/office/drawing/2014/main" id="{D2290820-DF2E-B0E9-8E37-0AFC7C133B89}"/>
              </a:ext>
            </a:extLst>
          </p:cNvPr>
          <p:cNvSpPr>
            <a:spLocks noGrp="1"/>
          </p:cNvSpPr>
          <p:nvPr>
            <p:ph type="dgm" sz="quarter" idx="15"/>
          </p:nvPr>
        </p:nvSpPr>
        <p:spPr/>
        <p:txBody>
          <a:bodyPr/>
          <a:lstStyle/>
          <a:p>
            <a:r>
              <a:rPr lang="en-GB" dirty="0"/>
              <a:t>This is prob due to the git:// protocol being blocked by your network or firewall</a:t>
            </a:r>
          </a:p>
        </p:txBody>
      </p:sp>
      <p:sp>
        <p:nvSpPr>
          <p:cNvPr id="4" name="Date Placeholder 3">
            <a:extLst>
              <a:ext uri="{FF2B5EF4-FFF2-40B4-BE49-F238E27FC236}">
                <a16:creationId xmlns:a16="http://schemas.microsoft.com/office/drawing/2014/main" id="{902A8DFB-0D83-0708-FBA3-7C973A78692E}"/>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4C65B5E9-0A64-31BF-F6B8-D4A17D2D9967}"/>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C415C59F-958A-1035-D43E-C69D46C5B08C}"/>
              </a:ext>
            </a:extLst>
          </p:cNvPr>
          <p:cNvSpPr>
            <a:spLocks noGrp="1"/>
          </p:cNvSpPr>
          <p:nvPr>
            <p:ph type="sldNum" sz="quarter" idx="12"/>
          </p:nvPr>
        </p:nvSpPr>
        <p:spPr/>
        <p:txBody>
          <a:bodyPr/>
          <a:lstStyle/>
          <a:p>
            <a:pPr rtl="0"/>
            <a:fld id="{B5CEABB6-07DC-46E8-9B57-56EC44A396E5}" type="slidenum">
              <a:rPr lang="en-GB" noProof="0" smtClean="0"/>
              <a:t>23</a:t>
            </a:fld>
            <a:endParaRPr lang="en-GB" noProof="0"/>
          </a:p>
        </p:txBody>
      </p:sp>
      <p:pic>
        <p:nvPicPr>
          <p:cNvPr id="8" name="Picture 7">
            <a:extLst>
              <a:ext uri="{FF2B5EF4-FFF2-40B4-BE49-F238E27FC236}">
                <a16:creationId xmlns:a16="http://schemas.microsoft.com/office/drawing/2014/main" id="{71D2FEDF-7CD4-28DC-9ECA-285AB27DFA90}"/>
              </a:ext>
            </a:extLst>
          </p:cNvPr>
          <p:cNvPicPr>
            <a:picLocks noChangeAspect="1"/>
          </p:cNvPicPr>
          <p:nvPr/>
        </p:nvPicPr>
        <p:blipFill>
          <a:blip r:embed="rId3"/>
          <a:stretch>
            <a:fillRect/>
          </a:stretch>
        </p:blipFill>
        <p:spPr>
          <a:xfrm>
            <a:off x="3099969" y="3526146"/>
            <a:ext cx="5992061" cy="1457528"/>
          </a:xfrm>
          <a:prstGeom prst="rect">
            <a:avLst/>
          </a:prstGeom>
        </p:spPr>
      </p:pic>
    </p:spTree>
    <p:extLst>
      <p:ext uri="{BB962C8B-B14F-4D97-AF65-F5344CB8AC3E}">
        <p14:creationId xmlns:p14="http://schemas.microsoft.com/office/powerpoint/2010/main" val="3440851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8FBED-49D3-A8C6-61A6-17644ACA05DF}"/>
              </a:ext>
            </a:extLst>
          </p:cNvPr>
          <p:cNvSpPr>
            <a:spLocks noGrp="1"/>
          </p:cNvSpPr>
          <p:nvPr>
            <p:ph type="title"/>
          </p:nvPr>
        </p:nvSpPr>
        <p:spPr/>
        <p:txBody>
          <a:bodyPr/>
          <a:lstStyle/>
          <a:p>
            <a:endParaRPr lang="en-GB"/>
          </a:p>
        </p:txBody>
      </p:sp>
      <p:sp>
        <p:nvSpPr>
          <p:cNvPr id="3" name="SmartArt Placeholder 2">
            <a:extLst>
              <a:ext uri="{FF2B5EF4-FFF2-40B4-BE49-F238E27FC236}">
                <a16:creationId xmlns:a16="http://schemas.microsoft.com/office/drawing/2014/main" id="{5C726064-5572-7A30-A076-9A79D4487BEC}"/>
              </a:ext>
            </a:extLst>
          </p:cNvPr>
          <p:cNvSpPr>
            <a:spLocks noGrp="1"/>
          </p:cNvSpPr>
          <p:nvPr>
            <p:ph type="dgm" sz="quarter" idx="15"/>
          </p:nvPr>
        </p:nvSpPr>
        <p:spPr/>
        <p:txBody>
          <a:bodyPr/>
          <a:lstStyle/>
          <a:p>
            <a:r>
              <a:rPr lang="en-GB" dirty="0"/>
              <a:t>Python setup.py install</a:t>
            </a:r>
          </a:p>
        </p:txBody>
      </p:sp>
      <p:sp>
        <p:nvSpPr>
          <p:cNvPr id="4" name="Date Placeholder 3">
            <a:extLst>
              <a:ext uri="{FF2B5EF4-FFF2-40B4-BE49-F238E27FC236}">
                <a16:creationId xmlns:a16="http://schemas.microsoft.com/office/drawing/2014/main" id="{41C8A4DC-9894-5E84-C9E6-F817B32455A2}"/>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6333D1DD-4815-01CA-184D-3197D0CC12A7}"/>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D15A2C73-58BF-BACD-A2DA-33AE37DE6194}"/>
              </a:ext>
            </a:extLst>
          </p:cNvPr>
          <p:cNvSpPr>
            <a:spLocks noGrp="1"/>
          </p:cNvSpPr>
          <p:nvPr>
            <p:ph type="sldNum" sz="quarter" idx="12"/>
          </p:nvPr>
        </p:nvSpPr>
        <p:spPr/>
        <p:txBody>
          <a:bodyPr/>
          <a:lstStyle/>
          <a:p>
            <a:pPr rtl="0"/>
            <a:fld id="{B5CEABB6-07DC-46E8-9B57-56EC44A396E5}" type="slidenum">
              <a:rPr lang="en-GB" noProof="0" smtClean="0"/>
              <a:t>24</a:t>
            </a:fld>
            <a:endParaRPr lang="en-GB" noProof="0"/>
          </a:p>
        </p:txBody>
      </p:sp>
      <p:pic>
        <p:nvPicPr>
          <p:cNvPr id="8" name="Picture 7">
            <a:extLst>
              <a:ext uri="{FF2B5EF4-FFF2-40B4-BE49-F238E27FC236}">
                <a16:creationId xmlns:a16="http://schemas.microsoft.com/office/drawing/2014/main" id="{083FC66A-81F2-3A41-0015-07B4896B123E}"/>
              </a:ext>
            </a:extLst>
          </p:cNvPr>
          <p:cNvPicPr>
            <a:picLocks noChangeAspect="1"/>
          </p:cNvPicPr>
          <p:nvPr/>
        </p:nvPicPr>
        <p:blipFill>
          <a:blip r:embed="rId3"/>
          <a:stretch>
            <a:fillRect/>
          </a:stretch>
        </p:blipFill>
        <p:spPr>
          <a:xfrm>
            <a:off x="4152629" y="2894185"/>
            <a:ext cx="3886742" cy="1448002"/>
          </a:xfrm>
          <a:prstGeom prst="rect">
            <a:avLst/>
          </a:prstGeom>
        </p:spPr>
      </p:pic>
    </p:spTree>
    <p:extLst>
      <p:ext uri="{BB962C8B-B14F-4D97-AF65-F5344CB8AC3E}">
        <p14:creationId xmlns:p14="http://schemas.microsoft.com/office/powerpoint/2010/main" val="2704540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740B3-CCB0-9339-0C5A-38E9414E8457}"/>
              </a:ext>
            </a:extLst>
          </p:cNvPr>
          <p:cNvSpPr>
            <a:spLocks noGrp="1"/>
          </p:cNvSpPr>
          <p:nvPr>
            <p:ph type="title"/>
          </p:nvPr>
        </p:nvSpPr>
        <p:spPr/>
        <p:txBody>
          <a:bodyPr/>
          <a:lstStyle/>
          <a:p>
            <a:r>
              <a:rPr lang="en-GB" dirty="0"/>
              <a:t>Update Error?</a:t>
            </a:r>
          </a:p>
        </p:txBody>
      </p:sp>
      <p:sp>
        <p:nvSpPr>
          <p:cNvPr id="3" name="SmartArt Placeholder 2">
            <a:extLst>
              <a:ext uri="{FF2B5EF4-FFF2-40B4-BE49-F238E27FC236}">
                <a16:creationId xmlns:a16="http://schemas.microsoft.com/office/drawing/2014/main" id="{04AD5432-2A38-C74A-84C2-BBFEC0DDF3DB}"/>
              </a:ext>
            </a:extLst>
          </p:cNvPr>
          <p:cNvSpPr>
            <a:spLocks noGrp="1"/>
          </p:cNvSpPr>
          <p:nvPr>
            <p:ph type="dgm" sz="quarter" idx="15"/>
          </p:nvPr>
        </p:nvSpPr>
        <p:spPr/>
        <p:txBody>
          <a:bodyPr/>
          <a:lstStyle/>
          <a:p>
            <a:r>
              <a:rPr lang="en-GB" dirty="0"/>
              <a:t>Do nano setup.py</a:t>
            </a:r>
          </a:p>
        </p:txBody>
      </p:sp>
      <p:sp>
        <p:nvSpPr>
          <p:cNvPr id="4" name="Date Placeholder 3">
            <a:extLst>
              <a:ext uri="{FF2B5EF4-FFF2-40B4-BE49-F238E27FC236}">
                <a16:creationId xmlns:a16="http://schemas.microsoft.com/office/drawing/2014/main" id="{4C538DFF-1D20-C0AD-4489-B6A8B994724A}"/>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BCB98545-C082-EC62-594C-0647DF3A0502}"/>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2450791D-39A6-1577-E49F-8D954ADBB37D}"/>
              </a:ext>
            </a:extLst>
          </p:cNvPr>
          <p:cNvSpPr>
            <a:spLocks noGrp="1"/>
          </p:cNvSpPr>
          <p:nvPr>
            <p:ph type="sldNum" sz="quarter" idx="12"/>
          </p:nvPr>
        </p:nvSpPr>
        <p:spPr/>
        <p:txBody>
          <a:bodyPr/>
          <a:lstStyle/>
          <a:p>
            <a:pPr rtl="0"/>
            <a:fld id="{B5CEABB6-07DC-46E8-9B57-56EC44A396E5}" type="slidenum">
              <a:rPr lang="en-GB" noProof="0" smtClean="0"/>
              <a:t>25</a:t>
            </a:fld>
            <a:endParaRPr lang="en-GB" noProof="0"/>
          </a:p>
        </p:txBody>
      </p:sp>
    </p:spTree>
    <p:extLst>
      <p:ext uri="{BB962C8B-B14F-4D97-AF65-F5344CB8AC3E}">
        <p14:creationId xmlns:p14="http://schemas.microsoft.com/office/powerpoint/2010/main" val="3590118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12E2-6D2C-A007-5E78-ABEA7EE38BF2}"/>
              </a:ext>
            </a:extLst>
          </p:cNvPr>
          <p:cNvSpPr>
            <a:spLocks noGrp="1"/>
          </p:cNvSpPr>
          <p:nvPr>
            <p:ph type="title"/>
          </p:nvPr>
        </p:nvSpPr>
        <p:spPr>
          <a:xfrm>
            <a:off x="-3817883" y="1542283"/>
            <a:ext cx="10515600" cy="1325563"/>
          </a:xfrm>
        </p:spPr>
        <p:txBody>
          <a:bodyPr/>
          <a:lstStyle/>
          <a:p>
            <a:r>
              <a:rPr lang="en-GB" dirty="0"/>
              <a:t>Remove * </a:t>
            </a:r>
          </a:p>
        </p:txBody>
      </p:sp>
      <p:sp>
        <p:nvSpPr>
          <p:cNvPr id="3" name="SmartArt Placeholder 2">
            <a:extLst>
              <a:ext uri="{FF2B5EF4-FFF2-40B4-BE49-F238E27FC236}">
                <a16:creationId xmlns:a16="http://schemas.microsoft.com/office/drawing/2014/main" id="{C82D76DD-587B-8702-6EA0-427DBB343E9B}"/>
              </a:ext>
            </a:extLst>
          </p:cNvPr>
          <p:cNvSpPr>
            <a:spLocks noGrp="1"/>
          </p:cNvSpPr>
          <p:nvPr>
            <p:ph type="dgm" sz="quarter" idx="15"/>
          </p:nvPr>
        </p:nvSpPr>
        <p:spPr>
          <a:xfrm>
            <a:off x="409904" y="2535206"/>
            <a:ext cx="10515600" cy="3695338"/>
          </a:xfrm>
        </p:spPr>
        <p:txBody>
          <a:bodyPr>
            <a:normAutofit/>
          </a:bodyPr>
          <a:lstStyle/>
          <a:p>
            <a:pPr marL="0" indent="0">
              <a:buNone/>
            </a:pPr>
            <a:r>
              <a:rPr lang="en-GB" sz="2000" dirty="0"/>
              <a:t>Make sure your cursor is on the ; then </a:t>
            </a:r>
          </a:p>
          <a:p>
            <a:pPr marL="0" indent="0">
              <a:buNone/>
            </a:pPr>
            <a:r>
              <a:rPr lang="en-GB" sz="2000" dirty="0"/>
              <a:t>press ‘backspace’</a:t>
            </a:r>
          </a:p>
        </p:txBody>
      </p:sp>
      <p:sp>
        <p:nvSpPr>
          <p:cNvPr id="4" name="Date Placeholder 3">
            <a:extLst>
              <a:ext uri="{FF2B5EF4-FFF2-40B4-BE49-F238E27FC236}">
                <a16:creationId xmlns:a16="http://schemas.microsoft.com/office/drawing/2014/main" id="{2FC48D24-FE28-DA5D-A018-BF6A45B2D65E}"/>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D50D39C5-C95B-949D-C263-952020F3C1B1}"/>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FDEB63C9-B557-58E8-3DCD-57AC8356CE76}"/>
              </a:ext>
            </a:extLst>
          </p:cNvPr>
          <p:cNvSpPr>
            <a:spLocks noGrp="1"/>
          </p:cNvSpPr>
          <p:nvPr>
            <p:ph type="sldNum" sz="quarter" idx="12"/>
          </p:nvPr>
        </p:nvSpPr>
        <p:spPr/>
        <p:txBody>
          <a:bodyPr/>
          <a:lstStyle/>
          <a:p>
            <a:pPr rtl="0"/>
            <a:fld id="{B5CEABB6-07DC-46E8-9B57-56EC44A396E5}" type="slidenum">
              <a:rPr lang="en-GB" noProof="0" smtClean="0"/>
              <a:t>26</a:t>
            </a:fld>
            <a:endParaRPr lang="en-GB" noProof="0"/>
          </a:p>
        </p:txBody>
      </p:sp>
      <p:pic>
        <p:nvPicPr>
          <p:cNvPr id="8" name="Picture 7">
            <a:extLst>
              <a:ext uri="{FF2B5EF4-FFF2-40B4-BE49-F238E27FC236}">
                <a16:creationId xmlns:a16="http://schemas.microsoft.com/office/drawing/2014/main" id="{CAD55121-52A5-6A64-3F45-17D443A2DAE6}"/>
              </a:ext>
            </a:extLst>
          </p:cNvPr>
          <p:cNvPicPr>
            <a:picLocks noChangeAspect="1"/>
          </p:cNvPicPr>
          <p:nvPr/>
        </p:nvPicPr>
        <p:blipFill>
          <a:blip r:embed="rId3"/>
          <a:stretch>
            <a:fillRect/>
          </a:stretch>
        </p:blipFill>
        <p:spPr>
          <a:xfrm>
            <a:off x="5155870" y="1408386"/>
            <a:ext cx="7128095" cy="5449614"/>
          </a:xfrm>
          <a:prstGeom prst="rect">
            <a:avLst/>
          </a:prstGeom>
        </p:spPr>
      </p:pic>
    </p:spTree>
    <p:extLst>
      <p:ext uri="{BB962C8B-B14F-4D97-AF65-F5344CB8AC3E}">
        <p14:creationId xmlns:p14="http://schemas.microsoft.com/office/powerpoint/2010/main" val="3741751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145E5-B3F0-C6E6-BF28-2B68E3A74CE8}"/>
              </a:ext>
            </a:extLst>
          </p:cNvPr>
          <p:cNvSpPr>
            <a:spLocks noGrp="1"/>
          </p:cNvSpPr>
          <p:nvPr>
            <p:ph type="title"/>
          </p:nvPr>
        </p:nvSpPr>
        <p:spPr/>
        <p:txBody>
          <a:bodyPr/>
          <a:lstStyle/>
          <a:p>
            <a:r>
              <a:rPr lang="en-GB" dirty="0"/>
              <a:t>Error </a:t>
            </a:r>
            <a:r>
              <a:rPr lang="en-GB" dirty="0" err="1"/>
              <a:t>priv</a:t>
            </a:r>
            <a:r>
              <a:rPr lang="en-GB" dirty="0"/>
              <a:t> fix</a:t>
            </a:r>
          </a:p>
        </p:txBody>
      </p:sp>
      <p:sp>
        <p:nvSpPr>
          <p:cNvPr id="3" name="SmartArt Placeholder 2">
            <a:extLst>
              <a:ext uri="{FF2B5EF4-FFF2-40B4-BE49-F238E27FC236}">
                <a16:creationId xmlns:a16="http://schemas.microsoft.com/office/drawing/2014/main" id="{AE9ED7BD-181D-0496-9DDA-8F96650F8517}"/>
              </a:ext>
            </a:extLst>
          </p:cNvPr>
          <p:cNvSpPr>
            <a:spLocks noGrp="1"/>
          </p:cNvSpPr>
          <p:nvPr>
            <p:ph type="dgm" sz="quarter" idx="15"/>
          </p:nvPr>
        </p:nvSpPr>
        <p:spPr/>
        <p:txBody>
          <a:bodyPr/>
          <a:lstStyle/>
          <a:p>
            <a:r>
              <a:rPr lang="en-GB" dirty="0"/>
              <a:t>If it again doesn’t work, just do </a:t>
            </a:r>
            <a:r>
              <a:rPr lang="en-GB" dirty="0" err="1"/>
              <a:t>sudo</a:t>
            </a:r>
            <a:r>
              <a:rPr lang="en-GB" dirty="0"/>
              <a:t> as the directory has </a:t>
            </a:r>
            <a:r>
              <a:rPr lang="en-GB" dirty="0" err="1"/>
              <a:t>priv</a:t>
            </a:r>
            <a:r>
              <a:rPr lang="en-GB" dirty="0"/>
              <a:t> on it</a:t>
            </a:r>
          </a:p>
        </p:txBody>
      </p:sp>
      <p:sp>
        <p:nvSpPr>
          <p:cNvPr id="4" name="Date Placeholder 3">
            <a:extLst>
              <a:ext uri="{FF2B5EF4-FFF2-40B4-BE49-F238E27FC236}">
                <a16:creationId xmlns:a16="http://schemas.microsoft.com/office/drawing/2014/main" id="{6C4BF062-307D-E9C0-DEDF-78AF41155A31}"/>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A961E988-1BF6-EC74-43EF-07DA5176E4C9}"/>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59FE31AD-6930-FEA4-A970-F597141AF1F9}"/>
              </a:ext>
            </a:extLst>
          </p:cNvPr>
          <p:cNvSpPr>
            <a:spLocks noGrp="1"/>
          </p:cNvSpPr>
          <p:nvPr>
            <p:ph type="sldNum" sz="quarter" idx="12"/>
          </p:nvPr>
        </p:nvSpPr>
        <p:spPr/>
        <p:txBody>
          <a:bodyPr/>
          <a:lstStyle/>
          <a:p>
            <a:pPr rtl="0"/>
            <a:fld id="{B5CEABB6-07DC-46E8-9B57-56EC44A396E5}" type="slidenum">
              <a:rPr lang="en-GB" noProof="0" smtClean="0"/>
              <a:t>27</a:t>
            </a:fld>
            <a:endParaRPr lang="en-GB" noProof="0"/>
          </a:p>
        </p:txBody>
      </p:sp>
      <p:pic>
        <p:nvPicPr>
          <p:cNvPr id="8" name="Picture 7">
            <a:extLst>
              <a:ext uri="{FF2B5EF4-FFF2-40B4-BE49-F238E27FC236}">
                <a16:creationId xmlns:a16="http://schemas.microsoft.com/office/drawing/2014/main" id="{76C2548D-283C-BB9D-7A42-63A588574475}"/>
              </a:ext>
            </a:extLst>
          </p:cNvPr>
          <p:cNvPicPr>
            <a:picLocks noChangeAspect="1"/>
          </p:cNvPicPr>
          <p:nvPr/>
        </p:nvPicPr>
        <p:blipFill>
          <a:blip r:embed="rId3"/>
          <a:stretch>
            <a:fillRect/>
          </a:stretch>
        </p:blipFill>
        <p:spPr>
          <a:xfrm>
            <a:off x="3009118" y="3986753"/>
            <a:ext cx="5601482" cy="943107"/>
          </a:xfrm>
          <a:prstGeom prst="rect">
            <a:avLst/>
          </a:prstGeom>
        </p:spPr>
      </p:pic>
    </p:spTree>
    <p:extLst>
      <p:ext uri="{BB962C8B-B14F-4D97-AF65-F5344CB8AC3E}">
        <p14:creationId xmlns:p14="http://schemas.microsoft.com/office/powerpoint/2010/main" val="1041669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3B72-8548-4475-3010-D4A667518D1A}"/>
              </a:ext>
            </a:extLst>
          </p:cNvPr>
          <p:cNvSpPr>
            <a:spLocks noGrp="1"/>
          </p:cNvSpPr>
          <p:nvPr>
            <p:ph type="title"/>
          </p:nvPr>
        </p:nvSpPr>
        <p:spPr/>
        <p:txBody>
          <a:bodyPr/>
          <a:lstStyle/>
          <a:p>
            <a:endParaRPr lang="en-GB"/>
          </a:p>
        </p:txBody>
      </p:sp>
      <p:sp>
        <p:nvSpPr>
          <p:cNvPr id="3" name="SmartArt Placeholder 2">
            <a:extLst>
              <a:ext uri="{FF2B5EF4-FFF2-40B4-BE49-F238E27FC236}">
                <a16:creationId xmlns:a16="http://schemas.microsoft.com/office/drawing/2014/main" id="{9BD286EC-A38A-4D2D-254B-817A1843F76C}"/>
              </a:ext>
            </a:extLst>
          </p:cNvPr>
          <p:cNvSpPr>
            <a:spLocks noGrp="1"/>
          </p:cNvSpPr>
          <p:nvPr>
            <p:ph type="dgm" sz="quarter" idx="15"/>
          </p:nvPr>
        </p:nvSpPr>
        <p:spPr/>
        <p:txBody>
          <a:bodyPr/>
          <a:lstStyle/>
          <a:p>
            <a:endParaRPr lang="en-GB"/>
          </a:p>
        </p:txBody>
      </p:sp>
      <p:sp>
        <p:nvSpPr>
          <p:cNvPr id="4" name="Date Placeholder 3">
            <a:extLst>
              <a:ext uri="{FF2B5EF4-FFF2-40B4-BE49-F238E27FC236}">
                <a16:creationId xmlns:a16="http://schemas.microsoft.com/office/drawing/2014/main" id="{4503C677-0297-8B82-3D46-F0A4A0DEA014}"/>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ECAFD2E6-E09F-00EB-552E-8306953AB09F}"/>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FB528E5F-E9CE-6FF0-C5DE-951D8B074A9F}"/>
              </a:ext>
            </a:extLst>
          </p:cNvPr>
          <p:cNvSpPr>
            <a:spLocks noGrp="1"/>
          </p:cNvSpPr>
          <p:nvPr>
            <p:ph type="sldNum" sz="quarter" idx="12"/>
          </p:nvPr>
        </p:nvSpPr>
        <p:spPr/>
        <p:txBody>
          <a:bodyPr/>
          <a:lstStyle/>
          <a:p>
            <a:pPr rtl="0"/>
            <a:fld id="{B5CEABB6-07DC-46E8-9B57-56EC44A396E5}" type="slidenum">
              <a:rPr lang="en-GB" noProof="0" smtClean="0"/>
              <a:t>28</a:t>
            </a:fld>
            <a:endParaRPr lang="en-GB" noProof="0"/>
          </a:p>
        </p:txBody>
      </p:sp>
      <p:pic>
        <p:nvPicPr>
          <p:cNvPr id="8" name="Picture 7">
            <a:extLst>
              <a:ext uri="{FF2B5EF4-FFF2-40B4-BE49-F238E27FC236}">
                <a16:creationId xmlns:a16="http://schemas.microsoft.com/office/drawing/2014/main" id="{8A17BF4D-8263-F389-F703-D82EB9DAEEC7}"/>
              </a:ext>
            </a:extLst>
          </p:cNvPr>
          <p:cNvPicPr>
            <a:picLocks noChangeAspect="1"/>
          </p:cNvPicPr>
          <p:nvPr/>
        </p:nvPicPr>
        <p:blipFill>
          <a:blip r:embed="rId3"/>
          <a:stretch>
            <a:fillRect/>
          </a:stretch>
        </p:blipFill>
        <p:spPr>
          <a:xfrm>
            <a:off x="4214550" y="2952683"/>
            <a:ext cx="3762900" cy="952633"/>
          </a:xfrm>
          <a:prstGeom prst="rect">
            <a:avLst/>
          </a:prstGeom>
        </p:spPr>
      </p:pic>
    </p:spTree>
    <p:extLst>
      <p:ext uri="{BB962C8B-B14F-4D97-AF65-F5344CB8AC3E}">
        <p14:creationId xmlns:p14="http://schemas.microsoft.com/office/powerpoint/2010/main" val="2242718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B99D3-727E-3735-86F2-59D8F47D0A1E}"/>
              </a:ext>
            </a:extLst>
          </p:cNvPr>
          <p:cNvSpPr>
            <a:spLocks noGrp="1"/>
          </p:cNvSpPr>
          <p:nvPr>
            <p:ph type="title"/>
          </p:nvPr>
        </p:nvSpPr>
        <p:spPr/>
        <p:txBody>
          <a:bodyPr/>
          <a:lstStyle/>
          <a:p>
            <a:endParaRPr lang="en-GB"/>
          </a:p>
        </p:txBody>
      </p:sp>
      <p:sp>
        <p:nvSpPr>
          <p:cNvPr id="3" name="SmartArt Placeholder 2">
            <a:extLst>
              <a:ext uri="{FF2B5EF4-FFF2-40B4-BE49-F238E27FC236}">
                <a16:creationId xmlns:a16="http://schemas.microsoft.com/office/drawing/2014/main" id="{83BAEE93-5A56-84FD-FB05-07CE0C69A190}"/>
              </a:ext>
            </a:extLst>
          </p:cNvPr>
          <p:cNvSpPr>
            <a:spLocks noGrp="1"/>
          </p:cNvSpPr>
          <p:nvPr>
            <p:ph type="dgm" sz="quarter" idx="15"/>
          </p:nvPr>
        </p:nvSpPr>
        <p:spPr/>
        <p:txBody>
          <a:bodyPr/>
          <a:lstStyle/>
          <a:p>
            <a:endParaRPr lang="en-GB"/>
          </a:p>
        </p:txBody>
      </p:sp>
      <p:sp>
        <p:nvSpPr>
          <p:cNvPr id="4" name="Date Placeholder 3">
            <a:extLst>
              <a:ext uri="{FF2B5EF4-FFF2-40B4-BE49-F238E27FC236}">
                <a16:creationId xmlns:a16="http://schemas.microsoft.com/office/drawing/2014/main" id="{2EFABB10-B068-861E-DF63-BEB15A78F7BE}"/>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54978F6E-524D-C6D3-A532-4276D90DAADB}"/>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D69D368B-33E3-0995-ECD3-926448615544}"/>
              </a:ext>
            </a:extLst>
          </p:cNvPr>
          <p:cNvSpPr>
            <a:spLocks noGrp="1"/>
          </p:cNvSpPr>
          <p:nvPr>
            <p:ph type="sldNum" sz="quarter" idx="12"/>
          </p:nvPr>
        </p:nvSpPr>
        <p:spPr/>
        <p:txBody>
          <a:bodyPr/>
          <a:lstStyle/>
          <a:p>
            <a:pPr rtl="0"/>
            <a:fld id="{B5CEABB6-07DC-46E8-9B57-56EC44A396E5}" type="slidenum">
              <a:rPr lang="en-GB" noProof="0" smtClean="0"/>
              <a:t>29</a:t>
            </a:fld>
            <a:endParaRPr lang="en-GB" noProof="0"/>
          </a:p>
        </p:txBody>
      </p:sp>
      <p:pic>
        <p:nvPicPr>
          <p:cNvPr id="8" name="Picture 7">
            <a:extLst>
              <a:ext uri="{FF2B5EF4-FFF2-40B4-BE49-F238E27FC236}">
                <a16:creationId xmlns:a16="http://schemas.microsoft.com/office/drawing/2014/main" id="{9C0A6CC2-6B6E-1464-B62A-9F4B48B1D405}"/>
              </a:ext>
            </a:extLst>
          </p:cNvPr>
          <p:cNvPicPr>
            <a:picLocks noChangeAspect="1"/>
          </p:cNvPicPr>
          <p:nvPr/>
        </p:nvPicPr>
        <p:blipFill>
          <a:blip r:embed="rId3"/>
          <a:stretch>
            <a:fillRect/>
          </a:stretch>
        </p:blipFill>
        <p:spPr>
          <a:xfrm>
            <a:off x="794597" y="1399892"/>
            <a:ext cx="10602805" cy="4058216"/>
          </a:xfrm>
          <a:prstGeom prst="rect">
            <a:avLst/>
          </a:prstGeom>
        </p:spPr>
      </p:pic>
    </p:spTree>
    <p:extLst>
      <p:ext uri="{BB962C8B-B14F-4D97-AF65-F5344CB8AC3E}">
        <p14:creationId xmlns:p14="http://schemas.microsoft.com/office/powerpoint/2010/main" val="167674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4DFFD-7464-4AE7-0401-B6E7F239CC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FD9DCA-8BF1-090F-A654-BC2F6C416437}"/>
              </a:ext>
            </a:extLst>
          </p:cNvPr>
          <p:cNvSpPr>
            <a:spLocks noGrp="1"/>
          </p:cNvSpPr>
          <p:nvPr>
            <p:ph type="title"/>
          </p:nvPr>
        </p:nvSpPr>
        <p:spPr>
          <a:xfrm>
            <a:off x="838200" y="2766218"/>
            <a:ext cx="10515600" cy="1569808"/>
          </a:xfrm>
        </p:spPr>
        <p:txBody>
          <a:bodyPr/>
          <a:lstStyle/>
          <a:p>
            <a:r>
              <a:rPr lang="en-GB" dirty="0"/>
              <a:t>Go to:</a:t>
            </a:r>
            <a:br>
              <a:rPr lang="en-GB" dirty="0"/>
            </a:br>
            <a:r>
              <a:rPr lang="en-GB" dirty="0">
                <a:hlinkClick r:id="rId2"/>
              </a:rPr>
              <a:t>https://pentesterlab.com/exercises/recon-00</a:t>
            </a:r>
            <a:br>
              <a:rPr lang="en-GB" dirty="0"/>
            </a:br>
            <a:endParaRPr lang="en-GB" dirty="0"/>
          </a:p>
        </p:txBody>
      </p:sp>
    </p:spTree>
    <p:extLst>
      <p:ext uri="{BB962C8B-B14F-4D97-AF65-F5344CB8AC3E}">
        <p14:creationId xmlns:p14="http://schemas.microsoft.com/office/powerpoint/2010/main" val="3625164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73704-7D62-2F00-5085-2441A3A62536}"/>
              </a:ext>
            </a:extLst>
          </p:cNvPr>
          <p:cNvSpPr>
            <a:spLocks noGrp="1"/>
          </p:cNvSpPr>
          <p:nvPr>
            <p:ph type="title"/>
          </p:nvPr>
        </p:nvSpPr>
        <p:spPr/>
        <p:txBody>
          <a:bodyPr/>
          <a:lstStyle/>
          <a:p>
            <a:r>
              <a:rPr lang="en-GB" dirty="0" err="1"/>
              <a:t>Wfuzz</a:t>
            </a:r>
            <a:r>
              <a:rPr lang="en-GB" dirty="0"/>
              <a:t> comes with a couple wordlists</a:t>
            </a:r>
          </a:p>
        </p:txBody>
      </p:sp>
      <p:sp>
        <p:nvSpPr>
          <p:cNvPr id="3" name="SmartArt Placeholder 2">
            <a:extLst>
              <a:ext uri="{FF2B5EF4-FFF2-40B4-BE49-F238E27FC236}">
                <a16:creationId xmlns:a16="http://schemas.microsoft.com/office/drawing/2014/main" id="{DB92760B-F7CB-A359-5378-B92D62984831}"/>
              </a:ext>
            </a:extLst>
          </p:cNvPr>
          <p:cNvSpPr>
            <a:spLocks noGrp="1"/>
          </p:cNvSpPr>
          <p:nvPr>
            <p:ph type="dgm" sz="quarter" idx="15"/>
          </p:nvPr>
        </p:nvSpPr>
        <p:spPr/>
        <p:txBody>
          <a:bodyPr/>
          <a:lstStyle/>
          <a:p>
            <a:endParaRPr lang="en-GB"/>
          </a:p>
        </p:txBody>
      </p:sp>
      <p:sp>
        <p:nvSpPr>
          <p:cNvPr id="4" name="Date Placeholder 3">
            <a:extLst>
              <a:ext uri="{FF2B5EF4-FFF2-40B4-BE49-F238E27FC236}">
                <a16:creationId xmlns:a16="http://schemas.microsoft.com/office/drawing/2014/main" id="{0C1A6209-C415-E0C7-6612-F4B4F2C7F833}"/>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8FED55F5-4A00-DC7C-C0B0-80B1468A7B42}"/>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4572DFFB-C464-4609-0E20-8E2985DDBD48}"/>
              </a:ext>
            </a:extLst>
          </p:cNvPr>
          <p:cNvSpPr>
            <a:spLocks noGrp="1"/>
          </p:cNvSpPr>
          <p:nvPr>
            <p:ph type="sldNum" sz="quarter" idx="12"/>
          </p:nvPr>
        </p:nvSpPr>
        <p:spPr/>
        <p:txBody>
          <a:bodyPr/>
          <a:lstStyle/>
          <a:p>
            <a:pPr rtl="0"/>
            <a:fld id="{B5CEABB6-07DC-46E8-9B57-56EC44A396E5}" type="slidenum">
              <a:rPr lang="en-GB" noProof="0" smtClean="0"/>
              <a:t>30</a:t>
            </a:fld>
            <a:endParaRPr lang="en-GB" noProof="0"/>
          </a:p>
        </p:txBody>
      </p:sp>
      <p:pic>
        <p:nvPicPr>
          <p:cNvPr id="8" name="Picture 7">
            <a:extLst>
              <a:ext uri="{FF2B5EF4-FFF2-40B4-BE49-F238E27FC236}">
                <a16:creationId xmlns:a16="http://schemas.microsoft.com/office/drawing/2014/main" id="{6B78D999-A56C-17AB-166A-7874981C1345}"/>
              </a:ext>
            </a:extLst>
          </p:cNvPr>
          <p:cNvPicPr>
            <a:picLocks noChangeAspect="1"/>
          </p:cNvPicPr>
          <p:nvPr/>
        </p:nvPicPr>
        <p:blipFill>
          <a:blip r:embed="rId3"/>
          <a:stretch>
            <a:fillRect/>
          </a:stretch>
        </p:blipFill>
        <p:spPr>
          <a:xfrm>
            <a:off x="600006" y="2942897"/>
            <a:ext cx="10991988" cy="1900007"/>
          </a:xfrm>
          <a:prstGeom prst="rect">
            <a:avLst/>
          </a:prstGeom>
        </p:spPr>
      </p:pic>
    </p:spTree>
    <p:extLst>
      <p:ext uri="{BB962C8B-B14F-4D97-AF65-F5344CB8AC3E}">
        <p14:creationId xmlns:p14="http://schemas.microsoft.com/office/powerpoint/2010/main" val="2551452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B1E9E-11E7-1352-146E-A06928A0F731}"/>
              </a:ext>
            </a:extLst>
          </p:cNvPr>
          <p:cNvSpPr>
            <a:spLocks noGrp="1"/>
          </p:cNvSpPr>
          <p:nvPr>
            <p:ph type="title"/>
          </p:nvPr>
        </p:nvSpPr>
        <p:spPr/>
        <p:txBody>
          <a:bodyPr/>
          <a:lstStyle/>
          <a:p>
            <a:endParaRPr lang="en-GB"/>
          </a:p>
        </p:txBody>
      </p:sp>
      <p:sp>
        <p:nvSpPr>
          <p:cNvPr id="3" name="SmartArt Placeholder 2">
            <a:extLst>
              <a:ext uri="{FF2B5EF4-FFF2-40B4-BE49-F238E27FC236}">
                <a16:creationId xmlns:a16="http://schemas.microsoft.com/office/drawing/2014/main" id="{7F77222A-1D10-CE94-A7A2-ECB24985BECC}"/>
              </a:ext>
            </a:extLst>
          </p:cNvPr>
          <p:cNvSpPr>
            <a:spLocks noGrp="1"/>
          </p:cNvSpPr>
          <p:nvPr>
            <p:ph type="dgm" sz="quarter" idx="15"/>
          </p:nvPr>
        </p:nvSpPr>
        <p:spPr/>
        <p:txBody>
          <a:bodyPr/>
          <a:lstStyle/>
          <a:p>
            <a:endParaRPr lang="en-GB"/>
          </a:p>
        </p:txBody>
      </p:sp>
      <p:sp>
        <p:nvSpPr>
          <p:cNvPr id="4" name="Date Placeholder 3">
            <a:extLst>
              <a:ext uri="{FF2B5EF4-FFF2-40B4-BE49-F238E27FC236}">
                <a16:creationId xmlns:a16="http://schemas.microsoft.com/office/drawing/2014/main" id="{CC5088A6-56A5-CB35-D575-00186CAB05B3}"/>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D0B56A83-443B-3CB6-56D1-F17AE6648385}"/>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99FFCFCB-0B23-8FF9-BE9E-6922B2DCB2D9}"/>
              </a:ext>
            </a:extLst>
          </p:cNvPr>
          <p:cNvSpPr>
            <a:spLocks noGrp="1"/>
          </p:cNvSpPr>
          <p:nvPr>
            <p:ph type="sldNum" sz="quarter" idx="12"/>
          </p:nvPr>
        </p:nvSpPr>
        <p:spPr/>
        <p:txBody>
          <a:bodyPr/>
          <a:lstStyle/>
          <a:p>
            <a:pPr rtl="0"/>
            <a:fld id="{B5CEABB6-07DC-46E8-9B57-56EC44A396E5}" type="slidenum">
              <a:rPr lang="en-GB" noProof="0" smtClean="0"/>
              <a:t>31</a:t>
            </a:fld>
            <a:endParaRPr lang="en-GB" noProof="0"/>
          </a:p>
        </p:txBody>
      </p:sp>
      <p:pic>
        <p:nvPicPr>
          <p:cNvPr id="12" name="Picture 11">
            <a:extLst>
              <a:ext uri="{FF2B5EF4-FFF2-40B4-BE49-F238E27FC236}">
                <a16:creationId xmlns:a16="http://schemas.microsoft.com/office/drawing/2014/main" id="{CE976FCD-E7E8-7E06-9740-9F386C56BFE7}"/>
              </a:ext>
            </a:extLst>
          </p:cNvPr>
          <p:cNvPicPr>
            <a:picLocks noChangeAspect="1"/>
          </p:cNvPicPr>
          <p:nvPr/>
        </p:nvPicPr>
        <p:blipFill>
          <a:blip r:embed="rId3"/>
          <a:stretch>
            <a:fillRect/>
          </a:stretch>
        </p:blipFill>
        <p:spPr>
          <a:xfrm>
            <a:off x="189675" y="90021"/>
            <a:ext cx="11812649" cy="6677957"/>
          </a:xfrm>
          <a:prstGeom prst="rect">
            <a:avLst/>
          </a:prstGeom>
        </p:spPr>
      </p:pic>
    </p:spTree>
    <p:extLst>
      <p:ext uri="{BB962C8B-B14F-4D97-AF65-F5344CB8AC3E}">
        <p14:creationId xmlns:p14="http://schemas.microsoft.com/office/powerpoint/2010/main" val="1868308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EEA99-2543-1090-6933-C7A9D9364E63}"/>
              </a:ext>
            </a:extLst>
          </p:cNvPr>
          <p:cNvSpPr>
            <a:spLocks noGrp="1"/>
          </p:cNvSpPr>
          <p:nvPr>
            <p:ph type="title"/>
          </p:nvPr>
        </p:nvSpPr>
        <p:spPr/>
        <p:txBody>
          <a:bodyPr/>
          <a:lstStyle/>
          <a:p>
            <a:endParaRPr lang="en-GB"/>
          </a:p>
        </p:txBody>
      </p:sp>
      <p:sp>
        <p:nvSpPr>
          <p:cNvPr id="3" name="SmartArt Placeholder 2">
            <a:extLst>
              <a:ext uri="{FF2B5EF4-FFF2-40B4-BE49-F238E27FC236}">
                <a16:creationId xmlns:a16="http://schemas.microsoft.com/office/drawing/2014/main" id="{EF11EFB1-750D-1D5A-057A-0D730AD74380}"/>
              </a:ext>
            </a:extLst>
          </p:cNvPr>
          <p:cNvSpPr>
            <a:spLocks noGrp="1"/>
          </p:cNvSpPr>
          <p:nvPr>
            <p:ph type="dgm" sz="quarter" idx="15"/>
          </p:nvPr>
        </p:nvSpPr>
        <p:spPr/>
        <p:txBody>
          <a:bodyPr/>
          <a:lstStyle/>
          <a:p>
            <a:endParaRPr lang="en-GB"/>
          </a:p>
        </p:txBody>
      </p:sp>
      <p:sp>
        <p:nvSpPr>
          <p:cNvPr id="4" name="Date Placeholder 3">
            <a:extLst>
              <a:ext uri="{FF2B5EF4-FFF2-40B4-BE49-F238E27FC236}">
                <a16:creationId xmlns:a16="http://schemas.microsoft.com/office/drawing/2014/main" id="{2DE52CC7-C2A8-3E67-17A1-DC610D9E2E56}"/>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89DC2013-5022-9F1F-44BD-A9BA7E12F183}"/>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4B647800-3F28-7C58-A614-421492071193}"/>
              </a:ext>
            </a:extLst>
          </p:cNvPr>
          <p:cNvSpPr>
            <a:spLocks noGrp="1"/>
          </p:cNvSpPr>
          <p:nvPr>
            <p:ph type="sldNum" sz="quarter" idx="12"/>
          </p:nvPr>
        </p:nvSpPr>
        <p:spPr/>
        <p:txBody>
          <a:bodyPr/>
          <a:lstStyle/>
          <a:p>
            <a:pPr rtl="0"/>
            <a:fld id="{B5CEABB6-07DC-46E8-9B57-56EC44A396E5}" type="slidenum">
              <a:rPr lang="en-GB" noProof="0" smtClean="0"/>
              <a:t>32</a:t>
            </a:fld>
            <a:endParaRPr lang="en-GB" noProof="0"/>
          </a:p>
        </p:txBody>
      </p:sp>
      <p:pic>
        <p:nvPicPr>
          <p:cNvPr id="8" name="Picture 7">
            <a:extLst>
              <a:ext uri="{FF2B5EF4-FFF2-40B4-BE49-F238E27FC236}">
                <a16:creationId xmlns:a16="http://schemas.microsoft.com/office/drawing/2014/main" id="{0CB8CA5C-12C6-3411-6749-0DC309BF92DC}"/>
              </a:ext>
            </a:extLst>
          </p:cNvPr>
          <p:cNvPicPr>
            <a:picLocks noChangeAspect="1"/>
          </p:cNvPicPr>
          <p:nvPr/>
        </p:nvPicPr>
        <p:blipFill>
          <a:blip r:embed="rId3"/>
          <a:stretch>
            <a:fillRect/>
          </a:stretch>
        </p:blipFill>
        <p:spPr>
          <a:xfrm>
            <a:off x="2804653" y="824677"/>
            <a:ext cx="6582694" cy="5896798"/>
          </a:xfrm>
          <a:prstGeom prst="rect">
            <a:avLst/>
          </a:prstGeom>
        </p:spPr>
      </p:pic>
    </p:spTree>
    <p:extLst>
      <p:ext uri="{BB962C8B-B14F-4D97-AF65-F5344CB8AC3E}">
        <p14:creationId xmlns:p14="http://schemas.microsoft.com/office/powerpoint/2010/main" val="272639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0F9E2-BE8D-667B-24D1-E6CEC01CAE11}"/>
              </a:ext>
            </a:extLst>
          </p:cNvPr>
          <p:cNvSpPr>
            <a:spLocks noGrp="1"/>
          </p:cNvSpPr>
          <p:nvPr>
            <p:ph type="title"/>
          </p:nvPr>
        </p:nvSpPr>
        <p:spPr/>
        <p:txBody>
          <a:bodyPr/>
          <a:lstStyle/>
          <a:p>
            <a:endParaRPr lang="en-GB"/>
          </a:p>
        </p:txBody>
      </p:sp>
      <p:sp>
        <p:nvSpPr>
          <p:cNvPr id="3" name="SmartArt Placeholder 2">
            <a:extLst>
              <a:ext uri="{FF2B5EF4-FFF2-40B4-BE49-F238E27FC236}">
                <a16:creationId xmlns:a16="http://schemas.microsoft.com/office/drawing/2014/main" id="{CCE4A3D3-4A2D-9174-A24C-4F5C92EB79CE}"/>
              </a:ext>
            </a:extLst>
          </p:cNvPr>
          <p:cNvSpPr>
            <a:spLocks noGrp="1"/>
          </p:cNvSpPr>
          <p:nvPr>
            <p:ph type="dgm" sz="quarter" idx="15"/>
          </p:nvPr>
        </p:nvSpPr>
        <p:spPr/>
        <p:txBody>
          <a:bodyPr/>
          <a:lstStyle/>
          <a:p>
            <a:r>
              <a:rPr lang="en-GB" dirty="0"/>
              <a:t>curl http:/hackycorp.com/admin --dump-header –</a:t>
            </a:r>
          </a:p>
          <a:p>
            <a:r>
              <a:rPr lang="en-GB" dirty="0"/>
              <a:t>Our command needs to specify “/” as we are being directed to 301 instead of 200 (which we want)</a:t>
            </a:r>
          </a:p>
          <a:p>
            <a:endParaRPr lang="en-GB" dirty="0"/>
          </a:p>
          <a:p>
            <a:r>
              <a:rPr lang="en-GB" dirty="0"/>
              <a:t>Update our command:</a:t>
            </a:r>
          </a:p>
          <a:p>
            <a:r>
              <a:rPr lang="en-GB" dirty="0"/>
              <a:t>curl http:/hackycorp.com/admin/ --dump-header -</a:t>
            </a:r>
          </a:p>
        </p:txBody>
      </p:sp>
      <p:sp>
        <p:nvSpPr>
          <p:cNvPr id="4" name="Date Placeholder 3">
            <a:extLst>
              <a:ext uri="{FF2B5EF4-FFF2-40B4-BE49-F238E27FC236}">
                <a16:creationId xmlns:a16="http://schemas.microsoft.com/office/drawing/2014/main" id="{B8DCB005-30EC-7C80-DC01-EB2F8DDCB017}"/>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043DA992-F740-4F3F-4337-BBD931C88C06}"/>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EAC5D7CE-24AE-FA2A-0926-A6C632069C7F}"/>
              </a:ext>
            </a:extLst>
          </p:cNvPr>
          <p:cNvSpPr>
            <a:spLocks noGrp="1"/>
          </p:cNvSpPr>
          <p:nvPr>
            <p:ph type="sldNum" sz="quarter" idx="12"/>
          </p:nvPr>
        </p:nvSpPr>
        <p:spPr/>
        <p:txBody>
          <a:bodyPr/>
          <a:lstStyle/>
          <a:p>
            <a:pPr rtl="0"/>
            <a:fld id="{B5CEABB6-07DC-46E8-9B57-56EC44A396E5}" type="slidenum">
              <a:rPr lang="en-GB" noProof="0" smtClean="0"/>
              <a:t>33</a:t>
            </a:fld>
            <a:endParaRPr lang="en-GB" noProof="0"/>
          </a:p>
        </p:txBody>
      </p:sp>
      <p:pic>
        <p:nvPicPr>
          <p:cNvPr id="8" name="Picture 7">
            <a:extLst>
              <a:ext uri="{FF2B5EF4-FFF2-40B4-BE49-F238E27FC236}">
                <a16:creationId xmlns:a16="http://schemas.microsoft.com/office/drawing/2014/main" id="{1344FB77-B089-FBD7-0674-18A8A7BC27F1}"/>
              </a:ext>
            </a:extLst>
          </p:cNvPr>
          <p:cNvPicPr>
            <a:picLocks noChangeAspect="1"/>
          </p:cNvPicPr>
          <p:nvPr/>
        </p:nvPicPr>
        <p:blipFill>
          <a:blip r:embed="rId3"/>
          <a:stretch>
            <a:fillRect/>
          </a:stretch>
        </p:blipFill>
        <p:spPr>
          <a:xfrm>
            <a:off x="372036" y="623928"/>
            <a:ext cx="10981764" cy="860639"/>
          </a:xfrm>
          <a:prstGeom prst="rect">
            <a:avLst/>
          </a:prstGeom>
        </p:spPr>
      </p:pic>
    </p:spTree>
    <p:extLst>
      <p:ext uri="{BB962C8B-B14F-4D97-AF65-F5344CB8AC3E}">
        <p14:creationId xmlns:p14="http://schemas.microsoft.com/office/powerpoint/2010/main" val="3043412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FCD3F-0ABF-9D84-4C82-9568757D287D}"/>
              </a:ext>
            </a:extLst>
          </p:cNvPr>
          <p:cNvSpPr>
            <a:spLocks noGrp="1"/>
          </p:cNvSpPr>
          <p:nvPr>
            <p:ph type="title"/>
          </p:nvPr>
        </p:nvSpPr>
        <p:spPr/>
        <p:txBody>
          <a:bodyPr/>
          <a:lstStyle/>
          <a:p>
            <a:endParaRPr lang="en-GB"/>
          </a:p>
        </p:txBody>
      </p:sp>
      <p:sp>
        <p:nvSpPr>
          <p:cNvPr id="3" name="SmartArt Placeholder 2">
            <a:extLst>
              <a:ext uri="{FF2B5EF4-FFF2-40B4-BE49-F238E27FC236}">
                <a16:creationId xmlns:a16="http://schemas.microsoft.com/office/drawing/2014/main" id="{327A4E62-49E5-9252-00CE-711860973B0D}"/>
              </a:ext>
            </a:extLst>
          </p:cNvPr>
          <p:cNvSpPr>
            <a:spLocks noGrp="1"/>
          </p:cNvSpPr>
          <p:nvPr>
            <p:ph type="dgm" sz="quarter" idx="15"/>
          </p:nvPr>
        </p:nvSpPr>
        <p:spPr/>
        <p:txBody>
          <a:bodyPr/>
          <a:lstStyle/>
          <a:p>
            <a:endParaRPr lang="en-GB"/>
          </a:p>
        </p:txBody>
      </p:sp>
      <p:sp>
        <p:nvSpPr>
          <p:cNvPr id="4" name="Date Placeholder 3">
            <a:extLst>
              <a:ext uri="{FF2B5EF4-FFF2-40B4-BE49-F238E27FC236}">
                <a16:creationId xmlns:a16="http://schemas.microsoft.com/office/drawing/2014/main" id="{30AFC739-FEA2-E0C6-3DD5-77D322CBCA32}"/>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C279DC63-FD58-2CDF-95B0-4A77F4C2342D}"/>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F25E6625-8DF5-6F43-E9A9-B936CE586811}"/>
              </a:ext>
            </a:extLst>
          </p:cNvPr>
          <p:cNvSpPr>
            <a:spLocks noGrp="1"/>
          </p:cNvSpPr>
          <p:nvPr>
            <p:ph type="sldNum" sz="quarter" idx="12"/>
          </p:nvPr>
        </p:nvSpPr>
        <p:spPr/>
        <p:txBody>
          <a:bodyPr/>
          <a:lstStyle/>
          <a:p>
            <a:pPr rtl="0"/>
            <a:fld id="{B5CEABB6-07DC-46E8-9B57-56EC44A396E5}" type="slidenum">
              <a:rPr lang="en-GB" noProof="0" smtClean="0"/>
              <a:t>34</a:t>
            </a:fld>
            <a:endParaRPr lang="en-GB" noProof="0"/>
          </a:p>
        </p:txBody>
      </p:sp>
      <p:pic>
        <p:nvPicPr>
          <p:cNvPr id="8" name="Picture 7">
            <a:extLst>
              <a:ext uri="{FF2B5EF4-FFF2-40B4-BE49-F238E27FC236}">
                <a16:creationId xmlns:a16="http://schemas.microsoft.com/office/drawing/2014/main" id="{59665BD3-25BF-B380-BE7B-83B1CE82D9EE}"/>
              </a:ext>
            </a:extLst>
          </p:cNvPr>
          <p:cNvPicPr>
            <a:picLocks noChangeAspect="1"/>
          </p:cNvPicPr>
          <p:nvPr/>
        </p:nvPicPr>
        <p:blipFill>
          <a:blip r:embed="rId3"/>
          <a:stretch>
            <a:fillRect/>
          </a:stretch>
        </p:blipFill>
        <p:spPr>
          <a:xfrm>
            <a:off x="2510320" y="2157321"/>
            <a:ext cx="7171360" cy="3284868"/>
          </a:xfrm>
          <a:prstGeom prst="rect">
            <a:avLst/>
          </a:prstGeom>
        </p:spPr>
      </p:pic>
    </p:spTree>
    <p:extLst>
      <p:ext uri="{BB962C8B-B14F-4D97-AF65-F5344CB8AC3E}">
        <p14:creationId xmlns:p14="http://schemas.microsoft.com/office/powerpoint/2010/main" val="2995201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EF1FA-49D7-50B1-E302-393EDFC995AC}"/>
              </a:ext>
            </a:extLst>
          </p:cNvPr>
          <p:cNvSpPr>
            <a:spLocks noGrp="1"/>
          </p:cNvSpPr>
          <p:nvPr>
            <p:ph type="title"/>
          </p:nvPr>
        </p:nvSpPr>
        <p:spPr/>
        <p:txBody>
          <a:bodyPr/>
          <a:lstStyle/>
          <a:p>
            <a:r>
              <a:rPr lang="en-GB" dirty="0"/>
              <a:t>Flag obtained</a:t>
            </a:r>
          </a:p>
        </p:txBody>
      </p:sp>
      <p:sp>
        <p:nvSpPr>
          <p:cNvPr id="3" name="SmartArt Placeholder 2">
            <a:extLst>
              <a:ext uri="{FF2B5EF4-FFF2-40B4-BE49-F238E27FC236}">
                <a16:creationId xmlns:a16="http://schemas.microsoft.com/office/drawing/2014/main" id="{E83919B7-7ACE-212A-E675-3E35942298A3}"/>
              </a:ext>
            </a:extLst>
          </p:cNvPr>
          <p:cNvSpPr>
            <a:spLocks noGrp="1"/>
          </p:cNvSpPr>
          <p:nvPr>
            <p:ph type="dgm" sz="quarter" idx="15"/>
          </p:nvPr>
        </p:nvSpPr>
        <p:spPr/>
        <p:txBody>
          <a:bodyPr/>
          <a:lstStyle/>
          <a:p>
            <a:endParaRPr lang="en-GB"/>
          </a:p>
        </p:txBody>
      </p:sp>
      <p:sp>
        <p:nvSpPr>
          <p:cNvPr id="4" name="Date Placeholder 3">
            <a:extLst>
              <a:ext uri="{FF2B5EF4-FFF2-40B4-BE49-F238E27FC236}">
                <a16:creationId xmlns:a16="http://schemas.microsoft.com/office/drawing/2014/main" id="{239D35F7-B685-46BE-56D5-DBC54D3C89BB}"/>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538426AD-FA52-1FE8-6E97-44AA8CF25D8E}"/>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2C6476E8-14AD-7E57-A672-E750FEA178F9}"/>
              </a:ext>
            </a:extLst>
          </p:cNvPr>
          <p:cNvSpPr>
            <a:spLocks noGrp="1"/>
          </p:cNvSpPr>
          <p:nvPr>
            <p:ph type="sldNum" sz="quarter" idx="12"/>
          </p:nvPr>
        </p:nvSpPr>
        <p:spPr/>
        <p:txBody>
          <a:bodyPr/>
          <a:lstStyle/>
          <a:p>
            <a:pPr rtl="0"/>
            <a:fld id="{B5CEABB6-07DC-46E8-9B57-56EC44A396E5}" type="slidenum">
              <a:rPr lang="en-GB" noProof="0" smtClean="0"/>
              <a:t>35</a:t>
            </a:fld>
            <a:endParaRPr lang="en-GB" noProof="0"/>
          </a:p>
        </p:txBody>
      </p:sp>
      <p:pic>
        <p:nvPicPr>
          <p:cNvPr id="8" name="Picture 7">
            <a:extLst>
              <a:ext uri="{FF2B5EF4-FFF2-40B4-BE49-F238E27FC236}">
                <a16:creationId xmlns:a16="http://schemas.microsoft.com/office/drawing/2014/main" id="{80AABCBB-F0CC-5783-66A0-E69CE6EE84F9}"/>
              </a:ext>
            </a:extLst>
          </p:cNvPr>
          <p:cNvPicPr>
            <a:picLocks noChangeAspect="1"/>
          </p:cNvPicPr>
          <p:nvPr/>
        </p:nvPicPr>
        <p:blipFill>
          <a:blip r:embed="rId3"/>
          <a:stretch>
            <a:fillRect/>
          </a:stretch>
        </p:blipFill>
        <p:spPr>
          <a:xfrm>
            <a:off x="2799348" y="1380361"/>
            <a:ext cx="7182852" cy="5477639"/>
          </a:xfrm>
          <a:prstGeom prst="rect">
            <a:avLst/>
          </a:prstGeom>
        </p:spPr>
      </p:pic>
    </p:spTree>
    <p:extLst>
      <p:ext uri="{BB962C8B-B14F-4D97-AF65-F5344CB8AC3E}">
        <p14:creationId xmlns:p14="http://schemas.microsoft.com/office/powerpoint/2010/main" val="102494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FEA1-4C30-FBCB-C650-F797EB956D1E}"/>
              </a:ext>
            </a:extLst>
          </p:cNvPr>
          <p:cNvSpPr>
            <a:spLocks noGrp="1"/>
          </p:cNvSpPr>
          <p:nvPr>
            <p:ph type="title"/>
          </p:nvPr>
        </p:nvSpPr>
        <p:spPr/>
        <p:txBody>
          <a:bodyPr/>
          <a:lstStyle/>
          <a:p>
            <a:r>
              <a:rPr lang="en-GB" dirty="0"/>
              <a:t>Ok… but wtf?</a:t>
            </a:r>
          </a:p>
        </p:txBody>
      </p:sp>
      <p:sp>
        <p:nvSpPr>
          <p:cNvPr id="3" name="SmartArt Placeholder 2">
            <a:extLst>
              <a:ext uri="{FF2B5EF4-FFF2-40B4-BE49-F238E27FC236}">
                <a16:creationId xmlns:a16="http://schemas.microsoft.com/office/drawing/2014/main" id="{2D63500C-2FB6-F4CE-C038-7406BD898D6C}"/>
              </a:ext>
            </a:extLst>
          </p:cNvPr>
          <p:cNvSpPr>
            <a:spLocks noGrp="1"/>
          </p:cNvSpPr>
          <p:nvPr>
            <p:ph type="dgm" sz="quarter" idx="15"/>
          </p:nvPr>
        </p:nvSpPr>
        <p:spPr/>
        <p:txBody>
          <a:bodyPr/>
          <a:lstStyle/>
          <a:p>
            <a:r>
              <a:rPr lang="en-GB" dirty="0"/>
              <a:t>So our original command:</a:t>
            </a:r>
            <a:br>
              <a:rPr lang="en-GB" dirty="0"/>
            </a:br>
            <a:r>
              <a:rPr lang="en-GB" i="1" dirty="0"/>
              <a:t>└─$ </a:t>
            </a:r>
            <a:r>
              <a:rPr lang="en-GB" i="1" dirty="0" err="1"/>
              <a:t>wfuzz</a:t>
            </a:r>
            <a:r>
              <a:rPr lang="en-GB" i="1" dirty="0"/>
              <a:t> -c -z </a:t>
            </a:r>
            <a:r>
              <a:rPr lang="en-GB" i="1" dirty="0" err="1"/>
              <a:t>file,wordlist</a:t>
            </a:r>
            <a:r>
              <a:rPr lang="en-GB" i="1" dirty="0"/>
              <a:t>/general/common.txt --</a:t>
            </a:r>
            <a:r>
              <a:rPr lang="en-GB" i="1" dirty="0" err="1"/>
              <a:t>sc</a:t>
            </a:r>
            <a:r>
              <a:rPr lang="en-GB" i="1" dirty="0"/>
              <a:t> </a:t>
            </a:r>
            <a:r>
              <a:rPr lang="en-GB" i="1" dirty="0">
                <a:solidFill>
                  <a:srgbClr val="FF0000"/>
                </a:solidFill>
              </a:rPr>
              <a:t>200</a:t>
            </a:r>
            <a:r>
              <a:rPr lang="en-GB" i="1" dirty="0"/>
              <a:t> https://hackycorp.com/FUZZ </a:t>
            </a:r>
          </a:p>
          <a:p>
            <a:endParaRPr lang="en-GB" dirty="0"/>
          </a:p>
          <a:p>
            <a:r>
              <a:rPr lang="en-GB" dirty="0"/>
              <a:t>It used 200, we could specify 301 to get it working, but what we can do instead is specify what we don’t want, for example 404</a:t>
            </a:r>
          </a:p>
          <a:p>
            <a:r>
              <a:rPr lang="en-GB" i="1" dirty="0" err="1"/>
              <a:t>wfuzz</a:t>
            </a:r>
            <a:r>
              <a:rPr lang="en-GB" i="1" dirty="0"/>
              <a:t> -c -z </a:t>
            </a:r>
            <a:r>
              <a:rPr lang="en-GB" i="1" dirty="0" err="1"/>
              <a:t>file,wordlist</a:t>
            </a:r>
            <a:r>
              <a:rPr lang="en-GB" i="1" dirty="0"/>
              <a:t>/general/common.txt --</a:t>
            </a:r>
            <a:r>
              <a:rPr lang="en-GB" i="1" dirty="0" err="1"/>
              <a:t>hc</a:t>
            </a:r>
            <a:r>
              <a:rPr lang="en-GB" i="1" dirty="0"/>
              <a:t> </a:t>
            </a:r>
            <a:r>
              <a:rPr lang="en-GB" i="1" dirty="0">
                <a:solidFill>
                  <a:srgbClr val="FF0000"/>
                </a:solidFill>
              </a:rPr>
              <a:t>404</a:t>
            </a:r>
            <a:r>
              <a:rPr lang="en-GB" i="1" dirty="0"/>
              <a:t> https://hackycorp.com/FUZZ </a:t>
            </a:r>
          </a:p>
          <a:p>
            <a:endParaRPr lang="en-GB" dirty="0"/>
          </a:p>
          <a:p>
            <a:endParaRPr lang="en-GB" dirty="0"/>
          </a:p>
          <a:p>
            <a:endParaRPr lang="en-GB" dirty="0"/>
          </a:p>
        </p:txBody>
      </p:sp>
      <p:sp>
        <p:nvSpPr>
          <p:cNvPr id="4" name="Date Placeholder 3">
            <a:extLst>
              <a:ext uri="{FF2B5EF4-FFF2-40B4-BE49-F238E27FC236}">
                <a16:creationId xmlns:a16="http://schemas.microsoft.com/office/drawing/2014/main" id="{519C8C74-CB1A-D93B-0A06-AA44B4372AA3}"/>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BEE10B1B-2E16-0008-FD7C-CD916FECC916}"/>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F45A3DB2-4CCE-01FC-2F70-AF0929CA143C}"/>
              </a:ext>
            </a:extLst>
          </p:cNvPr>
          <p:cNvSpPr>
            <a:spLocks noGrp="1"/>
          </p:cNvSpPr>
          <p:nvPr>
            <p:ph type="sldNum" sz="quarter" idx="12"/>
          </p:nvPr>
        </p:nvSpPr>
        <p:spPr/>
        <p:txBody>
          <a:bodyPr/>
          <a:lstStyle/>
          <a:p>
            <a:pPr rtl="0"/>
            <a:fld id="{B5CEABB6-07DC-46E8-9B57-56EC44A396E5}" type="slidenum">
              <a:rPr lang="en-GB" noProof="0" smtClean="0"/>
              <a:t>36</a:t>
            </a:fld>
            <a:endParaRPr lang="en-GB" noProof="0"/>
          </a:p>
        </p:txBody>
      </p:sp>
    </p:spTree>
    <p:extLst>
      <p:ext uri="{BB962C8B-B14F-4D97-AF65-F5344CB8AC3E}">
        <p14:creationId xmlns:p14="http://schemas.microsoft.com/office/powerpoint/2010/main" val="392940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36709-414A-E1EC-E632-D84A4D871512}"/>
              </a:ext>
            </a:extLst>
          </p:cNvPr>
          <p:cNvSpPr>
            <a:spLocks noGrp="1"/>
          </p:cNvSpPr>
          <p:nvPr>
            <p:ph type="title"/>
          </p:nvPr>
        </p:nvSpPr>
        <p:spPr/>
        <p:txBody>
          <a:bodyPr/>
          <a:lstStyle/>
          <a:p>
            <a:r>
              <a:rPr lang="en-GB" dirty="0"/>
              <a:t>Works, now we have the brute force working</a:t>
            </a:r>
          </a:p>
        </p:txBody>
      </p:sp>
      <p:sp>
        <p:nvSpPr>
          <p:cNvPr id="3" name="SmartArt Placeholder 2">
            <a:extLst>
              <a:ext uri="{FF2B5EF4-FFF2-40B4-BE49-F238E27FC236}">
                <a16:creationId xmlns:a16="http://schemas.microsoft.com/office/drawing/2014/main" id="{B18F9D29-5D7C-EB3C-FB5F-114B1906712D}"/>
              </a:ext>
            </a:extLst>
          </p:cNvPr>
          <p:cNvSpPr>
            <a:spLocks noGrp="1"/>
          </p:cNvSpPr>
          <p:nvPr>
            <p:ph type="dgm" sz="quarter" idx="15"/>
          </p:nvPr>
        </p:nvSpPr>
        <p:spPr/>
        <p:txBody>
          <a:bodyPr/>
          <a:lstStyle/>
          <a:p>
            <a:endParaRPr lang="en-GB"/>
          </a:p>
        </p:txBody>
      </p:sp>
      <p:sp>
        <p:nvSpPr>
          <p:cNvPr id="4" name="Date Placeholder 3">
            <a:extLst>
              <a:ext uri="{FF2B5EF4-FFF2-40B4-BE49-F238E27FC236}">
                <a16:creationId xmlns:a16="http://schemas.microsoft.com/office/drawing/2014/main" id="{96C09E81-6E68-519C-4456-AA4C2E0BBC83}"/>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95B52299-68EA-9C67-ABE5-01903FC025B4}"/>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BA5DC465-0A85-17F7-BBB9-59F7D77814C1}"/>
              </a:ext>
            </a:extLst>
          </p:cNvPr>
          <p:cNvSpPr>
            <a:spLocks noGrp="1"/>
          </p:cNvSpPr>
          <p:nvPr>
            <p:ph type="sldNum" sz="quarter" idx="12"/>
          </p:nvPr>
        </p:nvSpPr>
        <p:spPr/>
        <p:txBody>
          <a:bodyPr/>
          <a:lstStyle/>
          <a:p>
            <a:pPr rtl="0"/>
            <a:fld id="{B5CEABB6-07DC-46E8-9B57-56EC44A396E5}" type="slidenum">
              <a:rPr lang="en-GB" noProof="0" smtClean="0"/>
              <a:t>37</a:t>
            </a:fld>
            <a:endParaRPr lang="en-GB" noProof="0"/>
          </a:p>
        </p:txBody>
      </p:sp>
      <p:pic>
        <p:nvPicPr>
          <p:cNvPr id="8" name="Picture 7">
            <a:extLst>
              <a:ext uri="{FF2B5EF4-FFF2-40B4-BE49-F238E27FC236}">
                <a16:creationId xmlns:a16="http://schemas.microsoft.com/office/drawing/2014/main" id="{A8DBE492-5199-3423-0565-264175FFCEE3}"/>
              </a:ext>
            </a:extLst>
          </p:cNvPr>
          <p:cNvPicPr>
            <a:picLocks noChangeAspect="1"/>
          </p:cNvPicPr>
          <p:nvPr/>
        </p:nvPicPr>
        <p:blipFill>
          <a:blip r:embed="rId3"/>
          <a:stretch>
            <a:fillRect/>
          </a:stretch>
        </p:blipFill>
        <p:spPr>
          <a:xfrm>
            <a:off x="1459898" y="2139084"/>
            <a:ext cx="9272204" cy="4082102"/>
          </a:xfrm>
          <a:prstGeom prst="rect">
            <a:avLst/>
          </a:prstGeom>
        </p:spPr>
      </p:pic>
    </p:spTree>
    <p:extLst>
      <p:ext uri="{BB962C8B-B14F-4D97-AF65-F5344CB8AC3E}">
        <p14:creationId xmlns:p14="http://schemas.microsoft.com/office/powerpoint/2010/main" val="655064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BA153-4536-C7F7-6334-38DC8FB4F5B8}"/>
              </a:ext>
            </a:extLst>
          </p:cNvPr>
          <p:cNvSpPr>
            <a:spLocks noGrp="1"/>
          </p:cNvSpPr>
          <p:nvPr>
            <p:ph type="title"/>
          </p:nvPr>
        </p:nvSpPr>
        <p:spPr/>
        <p:txBody>
          <a:bodyPr/>
          <a:lstStyle/>
          <a:p>
            <a:endParaRPr lang="en-GB" dirty="0"/>
          </a:p>
        </p:txBody>
      </p:sp>
      <p:sp>
        <p:nvSpPr>
          <p:cNvPr id="3" name="SmartArt Placeholder 2">
            <a:extLst>
              <a:ext uri="{FF2B5EF4-FFF2-40B4-BE49-F238E27FC236}">
                <a16:creationId xmlns:a16="http://schemas.microsoft.com/office/drawing/2014/main" id="{8A01CEAA-893A-B69A-FEDF-066DBF5C24DD}"/>
              </a:ext>
            </a:extLst>
          </p:cNvPr>
          <p:cNvSpPr>
            <a:spLocks noGrp="1"/>
          </p:cNvSpPr>
          <p:nvPr>
            <p:ph type="dgm" sz="quarter" idx="15"/>
          </p:nvPr>
        </p:nvSpPr>
        <p:spPr/>
        <p:txBody>
          <a:bodyPr/>
          <a:lstStyle/>
          <a:p>
            <a:r>
              <a:rPr lang="en-GB" dirty="0"/>
              <a:t>Why was that important?</a:t>
            </a:r>
          </a:p>
          <a:p>
            <a:endParaRPr lang="en-GB" dirty="0"/>
          </a:p>
          <a:p>
            <a:r>
              <a:rPr lang="en-GB" dirty="0"/>
              <a:t>Manual testing is important to make sure your tools and testing is correct and gives a clean and clear output. But the </a:t>
            </a:r>
            <a:r>
              <a:rPr lang="en-GB" dirty="0" err="1"/>
              <a:t>Wfuzz</a:t>
            </a:r>
            <a:r>
              <a:rPr lang="en-GB" dirty="0"/>
              <a:t> force automation is still a valid way if you want a dirty output </a:t>
            </a:r>
          </a:p>
        </p:txBody>
      </p:sp>
      <p:sp>
        <p:nvSpPr>
          <p:cNvPr id="4" name="Date Placeholder 3">
            <a:extLst>
              <a:ext uri="{FF2B5EF4-FFF2-40B4-BE49-F238E27FC236}">
                <a16:creationId xmlns:a16="http://schemas.microsoft.com/office/drawing/2014/main" id="{72CA04D8-6D62-5160-20D8-EADB4A53FA68}"/>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442A26E7-A22E-ADC9-FAA9-5408A72941D2}"/>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2A399B45-2E52-69C2-AD12-EA1EFEA4DF40}"/>
              </a:ext>
            </a:extLst>
          </p:cNvPr>
          <p:cNvSpPr>
            <a:spLocks noGrp="1"/>
          </p:cNvSpPr>
          <p:nvPr>
            <p:ph type="sldNum" sz="quarter" idx="12"/>
          </p:nvPr>
        </p:nvSpPr>
        <p:spPr/>
        <p:txBody>
          <a:bodyPr/>
          <a:lstStyle/>
          <a:p>
            <a:pPr rtl="0"/>
            <a:fld id="{B5CEABB6-07DC-46E8-9B57-56EC44A396E5}" type="slidenum">
              <a:rPr lang="en-GB" noProof="0" smtClean="0"/>
              <a:t>38</a:t>
            </a:fld>
            <a:endParaRPr lang="en-GB" noProof="0"/>
          </a:p>
        </p:txBody>
      </p:sp>
    </p:spTree>
    <p:extLst>
      <p:ext uri="{BB962C8B-B14F-4D97-AF65-F5344CB8AC3E}">
        <p14:creationId xmlns:p14="http://schemas.microsoft.com/office/powerpoint/2010/main" val="977890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925BC-2B8C-0E12-6EEB-312F29C80248}"/>
              </a:ext>
            </a:extLst>
          </p:cNvPr>
          <p:cNvSpPr>
            <a:spLocks noGrp="1"/>
          </p:cNvSpPr>
          <p:nvPr>
            <p:ph type="title"/>
          </p:nvPr>
        </p:nvSpPr>
        <p:spPr>
          <a:xfrm>
            <a:off x="7694886" y="2150590"/>
            <a:ext cx="4574628" cy="1325563"/>
          </a:xfrm>
        </p:spPr>
        <p:txBody>
          <a:bodyPr>
            <a:normAutofit fontScale="90000"/>
          </a:bodyPr>
          <a:lstStyle/>
          <a:p>
            <a:r>
              <a:rPr lang="en-GB" dirty="0"/>
              <a:t>Example just to show you that searching in and out of a directory changes what happens</a:t>
            </a:r>
          </a:p>
        </p:txBody>
      </p:sp>
      <p:sp>
        <p:nvSpPr>
          <p:cNvPr id="4" name="Date Placeholder 3">
            <a:extLst>
              <a:ext uri="{FF2B5EF4-FFF2-40B4-BE49-F238E27FC236}">
                <a16:creationId xmlns:a16="http://schemas.microsoft.com/office/drawing/2014/main" id="{93CE3B96-F5D3-02E0-9250-D2593BEEF572}"/>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0932F651-264C-4661-130B-01FFEE9228AB}"/>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995FFB0E-3B74-5104-FD8C-235D56A28A2F}"/>
              </a:ext>
            </a:extLst>
          </p:cNvPr>
          <p:cNvSpPr>
            <a:spLocks noGrp="1"/>
          </p:cNvSpPr>
          <p:nvPr>
            <p:ph type="sldNum" sz="quarter" idx="12"/>
          </p:nvPr>
        </p:nvSpPr>
        <p:spPr/>
        <p:txBody>
          <a:bodyPr/>
          <a:lstStyle/>
          <a:p>
            <a:pPr rtl="0"/>
            <a:fld id="{B5CEABB6-07DC-46E8-9B57-56EC44A396E5}" type="slidenum">
              <a:rPr lang="en-GB" noProof="0" smtClean="0"/>
              <a:t>39</a:t>
            </a:fld>
            <a:endParaRPr lang="en-GB" noProof="0"/>
          </a:p>
        </p:txBody>
      </p:sp>
      <p:pic>
        <p:nvPicPr>
          <p:cNvPr id="8" name="Picture 7">
            <a:extLst>
              <a:ext uri="{FF2B5EF4-FFF2-40B4-BE49-F238E27FC236}">
                <a16:creationId xmlns:a16="http://schemas.microsoft.com/office/drawing/2014/main" id="{5759DA12-8F02-6559-8154-58465B56A373}"/>
              </a:ext>
            </a:extLst>
          </p:cNvPr>
          <p:cNvPicPr>
            <a:picLocks noChangeAspect="1"/>
          </p:cNvPicPr>
          <p:nvPr/>
        </p:nvPicPr>
        <p:blipFill>
          <a:blip r:embed="rId3"/>
          <a:stretch>
            <a:fillRect/>
          </a:stretch>
        </p:blipFill>
        <p:spPr>
          <a:xfrm>
            <a:off x="209079" y="3476153"/>
            <a:ext cx="6744641" cy="3381847"/>
          </a:xfrm>
          <a:prstGeom prst="rect">
            <a:avLst/>
          </a:prstGeom>
        </p:spPr>
      </p:pic>
      <p:pic>
        <p:nvPicPr>
          <p:cNvPr id="9" name="SmartArt Placeholder 8">
            <a:extLst>
              <a:ext uri="{FF2B5EF4-FFF2-40B4-BE49-F238E27FC236}">
                <a16:creationId xmlns:a16="http://schemas.microsoft.com/office/drawing/2014/main" id="{C41F8A8A-242B-B63F-4DD6-310CA5D2F519}"/>
              </a:ext>
            </a:extLst>
          </p:cNvPr>
          <p:cNvPicPr>
            <a:picLocks noGrp="1" noChangeAspect="1"/>
          </p:cNvPicPr>
          <p:nvPr>
            <p:ph type="dgm" sz="quarter" idx="15"/>
          </p:nvPr>
        </p:nvPicPr>
        <p:blipFill>
          <a:blip r:embed="rId4"/>
          <a:stretch>
            <a:fillRect/>
          </a:stretch>
        </p:blipFill>
        <p:spPr>
          <a:xfrm>
            <a:off x="0" y="94785"/>
            <a:ext cx="7573432" cy="3334215"/>
          </a:xfrm>
          <a:prstGeom prst="rect">
            <a:avLst/>
          </a:prstGeom>
        </p:spPr>
      </p:pic>
      <mc:AlternateContent xmlns:mc="http://schemas.openxmlformats.org/markup-compatibility/2006">
        <mc:Choice xmlns:p14="http://schemas.microsoft.com/office/powerpoint/2010/main" Requires="p14">
          <p:contentPart p14:bwMode="auto" r:id="rId5">
            <p14:nvContentPartPr>
              <p14:cNvPr id="10" name="Ink 9">
                <a:extLst>
                  <a:ext uri="{FF2B5EF4-FFF2-40B4-BE49-F238E27FC236}">
                    <a16:creationId xmlns:a16="http://schemas.microsoft.com/office/drawing/2014/main" id="{E8898800-64DC-377F-3FFB-ED618F3A6111}"/>
                  </a:ext>
                </a:extLst>
              </p14:cNvPr>
              <p14:cNvContentPartPr/>
              <p14:nvPr/>
            </p14:nvContentPartPr>
            <p14:xfrm>
              <a:off x="3993571" y="3870815"/>
              <a:ext cx="589680" cy="58320"/>
            </p14:xfrm>
          </p:contentPart>
        </mc:Choice>
        <mc:Fallback>
          <p:pic>
            <p:nvPicPr>
              <p:cNvPr id="10" name="Ink 9">
                <a:extLst>
                  <a:ext uri="{FF2B5EF4-FFF2-40B4-BE49-F238E27FC236}">
                    <a16:creationId xmlns:a16="http://schemas.microsoft.com/office/drawing/2014/main" id="{E8898800-64DC-377F-3FFB-ED618F3A6111}"/>
                  </a:ext>
                </a:extLst>
              </p:cNvPr>
              <p:cNvPicPr/>
              <p:nvPr/>
            </p:nvPicPr>
            <p:blipFill>
              <a:blip r:embed="rId6"/>
              <a:stretch>
                <a:fillRect/>
              </a:stretch>
            </p:blipFill>
            <p:spPr>
              <a:xfrm>
                <a:off x="3984931" y="3861815"/>
                <a:ext cx="6073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a:extLst>
                  <a:ext uri="{FF2B5EF4-FFF2-40B4-BE49-F238E27FC236}">
                    <a16:creationId xmlns:a16="http://schemas.microsoft.com/office/drawing/2014/main" id="{C3395AAF-75EF-B31D-E6A4-5C47C05A12BD}"/>
                  </a:ext>
                </a:extLst>
              </p14:cNvPr>
              <p14:cNvContentPartPr/>
              <p14:nvPr/>
            </p14:nvContentPartPr>
            <p14:xfrm>
              <a:off x="3804571" y="475874"/>
              <a:ext cx="509400" cy="43920"/>
            </p14:xfrm>
          </p:contentPart>
        </mc:Choice>
        <mc:Fallback>
          <p:pic>
            <p:nvPicPr>
              <p:cNvPr id="11" name="Ink 10">
                <a:extLst>
                  <a:ext uri="{FF2B5EF4-FFF2-40B4-BE49-F238E27FC236}">
                    <a16:creationId xmlns:a16="http://schemas.microsoft.com/office/drawing/2014/main" id="{C3395AAF-75EF-B31D-E6A4-5C47C05A12BD}"/>
                  </a:ext>
                </a:extLst>
              </p:cNvPr>
              <p:cNvPicPr/>
              <p:nvPr/>
            </p:nvPicPr>
            <p:blipFill>
              <a:blip r:embed="rId8"/>
              <a:stretch>
                <a:fillRect/>
              </a:stretch>
            </p:blipFill>
            <p:spPr>
              <a:xfrm>
                <a:off x="3795931" y="467234"/>
                <a:ext cx="5270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2" name="Ink 11">
                <a:extLst>
                  <a:ext uri="{FF2B5EF4-FFF2-40B4-BE49-F238E27FC236}">
                    <a16:creationId xmlns:a16="http://schemas.microsoft.com/office/drawing/2014/main" id="{316819B0-5E94-9B86-AFA3-6BA6B8F46C61}"/>
                  </a:ext>
                </a:extLst>
              </p14:cNvPr>
              <p14:cNvContentPartPr/>
              <p14:nvPr/>
            </p14:nvContentPartPr>
            <p14:xfrm>
              <a:off x="6316291" y="493514"/>
              <a:ext cx="282960" cy="360"/>
            </p14:xfrm>
          </p:contentPart>
        </mc:Choice>
        <mc:Fallback>
          <p:pic>
            <p:nvPicPr>
              <p:cNvPr id="12" name="Ink 11">
                <a:extLst>
                  <a:ext uri="{FF2B5EF4-FFF2-40B4-BE49-F238E27FC236}">
                    <a16:creationId xmlns:a16="http://schemas.microsoft.com/office/drawing/2014/main" id="{316819B0-5E94-9B86-AFA3-6BA6B8F46C61}"/>
                  </a:ext>
                </a:extLst>
              </p:cNvPr>
              <p:cNvPicPr/>
              <p:nvPr/>
            </p:nvPicPr>
            <p:blipFill>
              <a:blip r:embed="rId10"/>
              <a:stretch>
                <a:fillRect/>
              </a:stretch>
            </p:blipFill>
            <p:spPr>
              <a:xfrm>
                <a:off x="6307651" y="484874"/>
                <a:ext cx="300600" cy="18000"/>
              </a:xfrm>
              <a:prstGeom prst="rect">
                <a:avLst/>
              </a:prstGeom>
            </p:spPr>
          </p:pic>
        </mc:Fallback>
      </mc:AlternateContent>
    </p:spTree>
    <p:extLst>
      <p:ext uri="{BB962C8B-B14F-4D97-AF65-F5344CB8AC3E}">
        <p14:creationId xmlns:p14="http://schemas.microsoft.com/office/powerpoint/2010/main" val="1395424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71C93-EAE1-9F05-8EF9-5061288356BF}"/>
              </a:ext>
            </a:extLst>
          </p:cNvPr>
          <p:cNvSpPr>
            <a:spLocks noGrp="1"/>
          </p:cNvSpPr>
          <p:nvPr>
            <p:ph type="title"/>
          </p:nvPr>
        </p:nvSpPr>
        <p:spPr/>
        <p:txBody>
          <a:bodyPr/>
          <a:lstStyle/>
          <a:p>
            <a:r>
              <a:rPr lang="en-GB" dirty="0"/>
              <a:t>Recon 00 (super easy)</a:t>
            </a:r>
          </a:p>
        </p:txBody>
      </p:sp>
      <p:sp>
        <p:nvSpPr>
          <p:cNvPr id="3" name="SmartArt Placeholder 2">
            <a:extLst>
              <a:ext uri="{FF2B5EF4-FFF2-40B4-BE49-F238E27FC236}">
                <a16:creationId xmlns:a16="http://schemas.microsoft.com/office/drawing/2014/main" id="{760BF8DA-FCC1-B262-FC8D-B2681FC5AF3C}"/>
              </a:ext>
            </a:extLst>
          </p:cNvPr>
          <p:cNvSpPr>
            <a:spLocks noGrp="1"/>
          </p:cNvSpPr>
          <p:nvPr>
            <p:ph type="dgm" sz="quarter" idx="15"/>
          </p:nvPr>
        </p:nvSpPr>
        <p:spPr/>
        <p:txBody>
          <a:bodyPr/>
          <a:lstStyle/>
          <a:p>
            <a:r>
              <a:rPr lang="en-GB" dirty="0"/>
              <a:t>Open the hackycorp.com website</a:t>
            </a:r>
          </a:p>
          <a:p>
            <a:r>
              <a:rPr lang="en-GB" dirty="0"/>
              <a:t>Your objective is to find robots.txt</a:t>
            </a:r>
          </a:p>
          <a:p>
            <a:r>
              <a:rPr lang="en-GB" dirty="0"/>
              <a:t>For this you will need basic HTML understanding</a:t>
            </a:r>
          </a:p>
        </p:txBody>
      </p:sp>
      <p:sp>
        <p:nvSpPr>
          <p:cNvPr id="4" name="Date Placeholder 3">
            <a:extLst>
              <a:ext uri="{FF2B5EF4-FFF2-40B4-BE49-F238E27FC236}">
                <a16:creationId xmlns:a16="http://schemas.microsoft.com/office/drawing/2014/main" id="{88129B0E-2FDA-E866-CED7-82DC04C7AABA}"/>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DFEDAC0B-5C6C-46AD-EA18-389D337DA82C}"/>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DBD2A298-318A-04CB-7759-66D30F48F277}"/>
              </a:ext>
            </a:extLst>
          </p:cNvPr>
          <p:cNvSpPr>
            <a:spLocks noGrp="1"/>
          </p:cNvSpPr>
          <p:nvPr>
            <p:ph type="sldNum" sz="quarter" idx="12"/>
          </p:nvPr>
        </p:nvSpPr>
        <p:spPr/>
        <p:txBody>
          <a:bodyPr/>
          <a:lstStyle/>
          <a:p>
            <a:pPr rtl="0"/>
            <a:fld id="{B5CEABB6-07DC-46E8-9B57-56EC44A396E5}" type="slidenum">
              <a:rPr lang="en-GB" noProof="0" smtClean="0"/>
              <a:t>4</a:t>
            </a:fld>
            <a:endParaRPr lang="en-GB" noProof="0"/>
          </a:p>
        </p:txBody>
      </p:sp>
    </p:spTree>
    <p:extLst>
      <p:ext uri="{BB962C8B-B14F-4D97-AF65-F5344CB8AC3E}">
        <p14:creationId xmlns:p14="http://schemas.microsoft.com/office/powerpoint/2010/main" val="1636982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B887B-8E8D-4E5F-2613-CC7ED5AAE976}"/>
              </a:ext>
            </a:extLst>
          </p:cNvPr>
          <p:cNvSpPr>
            <a:spLocks noGrp="1"/>
          </p:cNvSpPr>
          <p:nvPr>
            <p:ph type="title"/>
          </p:nvPr>
        </p:nvSpPr>
        <p:spPr/>
        <p:txBody>
          <a:bodyPr/>
          <a:lstStyle/>
          <a:p>
            <a:endParaRPr lang="en-GB"/>
          </a:p>
        </p:txBody>
      </p:sp>
      <p:sp>
        <p:nvSpPr>
          <p:cNvPr id="3" name="SmartArt Placeholder 2">
            <a:extLst>
              <a:ext uri="{FF2B5EF4-FFF2-40B4-BE49-F238E27FC236}">
                <a16:creationId xmlns:a16="http://schemas.microsoft.com/office/drawing/2014/main" id="{351BB9E2-59ED-00BA-B97D-B5A9437E3F74}"/>
              </a:ext>
            </a:extLst>
          </p:cNvPr>
          <p:cNvSpPr>
            <a:spLocks noGrp="1"/>
          </p:cNvSpPr>
          <p:nvPr>
            <p:ph type="dgm" sz="quarter" idx="15"/>
          </p:nvPr>
        </p:nvSpPr>
        <p:spPr/>
        <p:txBody>
          <a:bodyPr/>
          <a:lstStyle/>
          <a:p>
            <a:r>
              <a:rPr lang="en-GB" dirty="0"/>
              <a:t>After finding our responses payloads, curl it, and find your key</a:t>
            </a:r>
          </a:p>
        </p:txBody>
      </p:sp>
      <p:sp>
        <p:nvSpPr>
          <p:cNvPr id="4" name="Date Placeholder 3">
            <a:extLst>
              <a:ext uri="{FF2B5EF4-FFF2-40B4-BE49-F238E27FC236}">
                <a16:creationId xmlns:a16="http://schemas.microsoft.com/office/drawing/2014/main" id="{29519C9C-006A-72E9-2244-56E2D416559D}"/>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70E59D3F-72A4-FB51-D538-9243DCF95C33}"/>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7D3A409B-E97F-56A8-C0AB-360EEB292C68}"/>
              </a:ext>
            </a:extLst>
          </p:cNvPr>
          <p:cNvSpPr>
            <a:spLocks noGrp="1"/>
          </p:cNvSpPr>
          <p:nvPr>
            <p:ph type="sldNum" sz="quarter" idx="12"/>
          </p:nvPr>
        </p:nvSpPr>
        <p:spPr/>
        <p:txBody>
          <a:bodyPr/>
          <a:lstStyle/>
          <a:p>
            <a:pPr rtl="0"/>
            <a:fld id="{B5CEABB6-07DC-46E8-9B57-56EC44A396E5}" type="slidenum">
              <a:rPr lang="en-GB" noProof="0" smtClean="0"/>
              <a:t>40</a:t>
            </a:fld>
            <a:endParaRPr lang="en-GB" noProof="0"/>
          </a:p>
        </p:txBody>
      </p:sp>
    </p:spTree>
    <p:extLst>
      <p:ext uri="{BB962C8B-B14F-4D97-AF65-F5344CB8AC3E}">
        <p14:creationId xmlns:p14="http://schemas.microsoft.com/office/powerpoint/2010/main" val="41578964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D9285-6393-4558-1A3B-05FF222A3764}"/>
              </a:ext>
            </a:extLst>
          </p:cNvPr>
          <p:cNvSpPr>
            <a:spLocks noGrp="1"/>
          </p:cNvSpPr>
          <p:nvPr>
            <p:ph type="title"/>
          </p:nvPr>
        </p:nvSpPr>
        <p:spPr/>
        <p:txBody>
          <a:bodyPr/>
          <a:lstStyle/>
          <a:p>
            <a:endParaRPr lang="en-GB"/>
          </a:p>
        </p:txBody>
      </p:sp>
      <p:sp>
        <p:nvSpPr>
          <p:cNvPr id="3" name="SmartArt Placeholder 2">
            <a:extLst>
              <a:ext uri="{FF2B5EF4-FFF2-40B4-BE49-F238E27FC236}">
                <a16:creationId xmlns:a16="http://schemas.microsoft.com/office/drawing/2014/main" id="{4E4BC4F7-ABDE-F225-CCD9-CD9A5BAAC55E}"/>
              </a:ext>
            </a:extLst>
          </p:cNvPr>
          <p:cNvSpPr>
            <a:spLocks noGrp="1"/>
          </p:cNvSpPr>
          <p:nvPr>
            <p:ph type="dgm" sz="quarter" idx="15"/>
          </p:nvPr>
        </p:nvSpPr>
        <p:spPr/>
        <p:txBody>
          <a:bodyPr/>
          <a:lstStyle/>
          <a:p>
            <a:endParaRPr lang="en-GB"/>
          </a:p>
        </p:txBody>
      </p:sp>
      <p:sp>
        <p:nvSpPr>
          <p:cNvPr id="4" name="Date Placeholder 3">
            <a:extLst>
              <a:ext uri="{FF2B5EF4-FFF2-40B4-BE49-F238E27FC236}">
                <a16:creationId xmlns:a16="http://schemas.microsoft.com/office/drawing/2014/main" id="{CB35D7C5-3271-DABB-5926-E2C62BF8AD1A}"/>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06B795F8-F20F-19C8-AEDA-3D7CAAA64697}"/>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D2660C99-7666-0170-179E-C60B533C78CC}"/>
              </a:ext>
            </a:extLst>
          </p:cNvPr>
          <p:cNvSpPr>
            <a:spLocks noGrp="1"/>
          </p:cNvSpPr>
          <p:nvPr>
            <p:ph type="sldNum" sz="quarter" idx="12"/>
          </p:nvPr>
        </p:nvSpPr>
        <p:spPr/>
        <p:txBody>
          <a:bodyPr/>
          <a:lstStyle/>
          <a:p>
            <a:pPr rtl="0"/>
            <a:fld id="{B5CEABB6-07DC-46E8-9B57-56EC44A396E5}" type="slidenum">
              <a:rPr lang="en-GB" noProof="0" smtClean="0"/>
              <a:t>41</a:t>
            </a:fld>
            <a:endParaRPr lang="en-GB" noProof="0"/>
          </a:p>
        </p:txBody>
      </p:sp>
      <p:pic>
        <p:nvPicPr>
          <p:cNvPr id="8" name="Picture 7">
            <a:extLst>
              <a:ext uri="{FF2B5EF4-FFF2-40B4-BE49-F238E27FC236}">
                <a16:creationId xmlns:a16="http://schemas.microsoft.com/office/drawing/2014/main" id="{3273B266-F387-B99A-10F9-DF14C9A90D04}"/>
              </a:ext>
            </a:extLst>
          </p:cNvPr>
          <p:cNvPicPr>
            <a:picLocks noChangeAspect="1"/>
          </p:cNvPicPr>
          <p:nvPr/>
        </p:nvPicPr>
        <p:blipFill>
          <a:blip r:embed="rId3"/>
          <a:stretch>
            <a:fillRect/>
          </a:stretch>
        </p:blipFill>
        <p:spPr>
          <a:xfrm>
            <a:off x="2947505" y="1404679"/>
            <a:ext cx="6906589" cy="4429743"/>
          </a:xfrm>
          <a:prstGeom prst="rect">
            <a:avLst/>
          </a:prstGeom>
        </p:spPr>
      </p:pic>
    </p:spTree>
    <p:extLst>
      <p:ext uri="{BB962C8B-B14F-4D97-AF65-F5344CB8AC3E}">
        <p14:creationId xmlns:p14="http://schemas.microsoft.com/office/powerpoint/2010/main" val="2029552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00451-BA49-AD9A-B3F9-43CBF602F961}"/>
              </a:ext>
            </a:extLst>
          </p:cNvPr>
          <p:cNvSpPr>
            <a:spLocks noGrp="1"/>
          </p:cNvSpPr>
          <p:nvPr>
            <p:ph type="title"/>
          </p:nvPr>
        </p:nvSpPr>
        <p:spPr/>
        <p:txBody>
          <a:bodyPr/>
          <a:lstStyle/>
          <a:p>
            <a:endParaRPr lang="en-GB"/>
          </a:p>
        </p:txBody>
      </p:sp>
      <p:sp>
        <p:nvSpPr>
          <p:cNvPr id="3" name="SmartArt Placeholder 2">
            <a:extLst>
              <a:ext uri="{FF2B5EF4-FFF2-40B4-BE49-F238E27FC236}">
                <a16:creationId xmlns:a16="http://schemas.microsoft.com/office/drawing/2014/main" id="{F19A9620-233F-7041-F979-4E3D05896A67}"/>
              </a:ext>
            </a:extLst>
          </p:cNvPr>
          <p:cNvSpPr>
            <a:spLocks noGrp="1"/>
          </p:cNvSpPr>
          <p:nvPr>
            <p:ph type="dgm" sz="quarter" idx="15"/>
          </p:nvPr>
        </p:nvSpPr>
        <p:spPr>
          <a:xfrm>
            <a:off x="838200" y="4515660"/>
            <a:ext cx="10515600" cy="2342340"/>
          </a:xfrm>
        </p:spPr>
        <p:txBody>
          <a:bodyPr>
            <a:normAutofit/>
          </a:bodyPr>
          <a:lstStyle/>
          <a:p>
            <a:endParaRPr lang="en-GB" dirty="0"/>
          </a:p>
        </p:txBody>
      </p:sp>
      <p:sp>
        <p:nvSpPr>
          <p:cNvPr id="4" name="Date Placeholder 3">
            <a:extLst>
              <a:ext uri="{FF2B5EF4-FFF2-40B4-BE49-F238E27FC236}">
                <a16:creationId xmlns:a16="http://schemas.microsoft.com/office/drawing/2014/main" id="{DEAF4791-26A2-4AB6-BDA4-BB98247E6A96}"/>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9A4C7321-C562-C7E8-8298-26BE1F8B1819}"/>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E2229667-50A5-7367-87B8-092E4BCD353D}"/>
              </a:ext>
            </a:extLst>
          </p:cNvPr>
          <p:cNvSpPr>
            <a:spLocks noGrp="1"/>
          </p:cNvSpPr>
          <p:nvPr>
            <p:ph type="sldNum" sz="quarter" idx="12"/>
          </p:nvPr>
        </p:nvSpPr>
        <p:spPr/>
        <p:txBody>
          <a:bodyPr/>
          <a:lstStyle/>
          <a:p>
            <a:pPr rtl="0"/>
            <a:fld id="{B5CEABB6-07DC-46E8-9B57-56EC44A396E5}" type="slidenum">
              <a:rPr lang="en-GB" noProof="0" smtClean="0"/>
              <a:t>42</a:t>
            </a:fld>
            <a:endParaRPr lang="en-GB" noProof="0"/>
          </a:p>
        </p:txBody>
      </p:sp>
      <p:pic>
        <p:nvPicPr>
          <p:cNvPr id="8" name="Picture 7">
            <a:extLst>
              <a:ext uri="{FF2B5EF4-FFF2-40B4-BE49-F238E27FC236}">
                <a16:creationId xmlns:a16="http://schemas.microsoft.com/office/drawing/2014/main" id="{E347554A-2AB5-68B4-6C7A-983D99F75422}"/>
              </a:ext>
            </a:extLst>
          </p:cNvPr>
          <p:cNvPicPr>
            <a:picLocks noChangeAspect="1"/>
          </p:cNvPicPr>
          <p:nvPr/>
        </p:nvPicPr>
        <p:blipFill>
          <a:blip r:embed="rId3"/>
          <a:stretch>
            <a:fillRect/>
          </a:stretch>
        </p:blipFill>
        <p:spPr>
          <a:xfrm>
            <a:off x="1084417" y="365125"/>
            <a:ext cx="10269383" cy="3000794"/>
          </a:xfrm>
          <a:prstGeom prst="rect">
            <a:avLst/>
          </a:prstGeom>
        </p:spPr>
      </p:pic>
    </p:spTree>
    <p:extLst>
      <p:ext uri="{BB962C8B-B14F-4D97-AF65-F5344CB8AC3E}">
        <p14:creationId xmlns:p14="http://schemas.microsoft.com/office/powerpoint/2010/main" val="2949796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B4EA6-FD7D-CA88-8BD4-94A7D586EC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FD7771-12A9-3ABB-B707-32AAD35EB0B0}"/>
              </a:ext>
            </a:extLst>
          </p:cNvPr>
          <p:cNvSpPr>
            <a:spLocks noGrp="1"/>
          </p:cNvSpPr>
          <p:nvPr>
            <p:ph type="title"/>
          </p:nvPr>
        </p:nvSpPr>
        <p:spPr/>
        <p:txBody>
          <a:bodyPr/>
          <a:lstStyle/>
          <a:p>
            <a:endParaRPr lang="en-GB"/>
          </a:p>
        </p:txBody>
      </p:sp>
      <p:sp>
        <p:nvSpPr>
          <p:cNvPr id="3" name="SmartArt Placeholder 2">
            <a:extLst>
              <a:ext uri="{FF2B5EF4-FFF2-40B4-BE49-F238E27FC236}">
                <a16:creationId xmlns:a16="http://schemas.microsoft.com/office/drawing/2014/main" id="{AE0BE213-69E3-A310-079E-440CB85BE968}"/>
              </a:ext>
            </a:extLst>
          </p:cNvPr>
          <p:cNvSpPr>
            <a:spLocks noGrp="1"/>
          </p:cNvSpPr>
          <p:nvPr>
            <p:ph type="dgm" sz="quarter" idx="15"/>
          </p:nvPr>
        </p:nvSpPr>
        <p:spPr>
          <a:xfrm>
            <a:off x="1084417" y="3811467"/>
            <a:ext cx="10515600" cy="2342340"/>
          </a:xfrm>
        </p:spPr>
        <p:txBody>
          <a:bodyPr>
            <a:normAutofit lnSpcReduction="10000"/>
          </a:bodyPr>
          <a:lstStyle/>
          <a:p>
            <a:r>
              <a:rPr lang="en-GB" dirty="0"/>
              <a:t>Couple things we need, </a:t>
            </a:r>
            <a:r>
              <a:rPr lang="en-GB" b="1" dirty="0"/>
              <a:t>IP</a:t>
            </a:r>
            <a:r>
              <a:rPr lang="en-GB" dirty="0"/>
              <a:t> address and </a:t>
            </a:r>
            <a:r>
              <a:rPr lang="en-GB" b="1" dirty="0"/>
              <a:t>curl</a:t>
            </a:r>
            <a:r>
              <a:rPr lang="en-GB" dirty="0"/>
              <a:t>.</a:t>
            </a:r>
          </a:p>
          <a:p>
            <a:endParaRPr lang="en-GB" dirty="0"/>
          </a:p>
          <a:p>
            <a:pPr marL="0" indent="0">
              <a:buNone/>
            </a:pPr>
            <a:r>
              <a:rPr lang="en-GB" b="1" dirty="0"/>
              <a:t>Two options </a:t>
            </a:r>
          </a:p>
          <a:p>
            <a:r>
              <a:rPr lang="en-GB" dirty="0"/>
              <a:t>Ping host</a:t>
            </a:r>
          </a:p>
          <a:p>
            <a:r>
              <a:rPr lang="en-GB" dirty="0"/>
              <a:t>Dig host </a:t>
            </a:r>
          </a:p>
          <a:p>
            <a:endParaRPr lang="en-GB" dirty="0"/>
          </a:p>
        </p:txBody>
      </p:sp>
      <p:sp>
        <p:nvSpPr>
          <p:cNvPr id="4" name="Date Placeholder 3">
            <a:extLst>
              <a:ext uri="{FF2B5EF4-FFF2-40B4-BE49-F238E27FC236}">
                <a16:creationId xmlns:a16="http://schemas.microsoft.com/office/drawing/2014/main" id="{4292ADB2-E3EB-10ED-47D2-063B377842E1}"/>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2DCF7AEB-A86A-F793-CEF1-8B16BEBF1519}"/>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A1E229DD-99CC-47BB-45B9-60D31D4C98F8}"/>
              </a:ext>
            </a:extLst>
          </p:cNvPr>
          <p:cNvSpPr>
            <a:spLocks noGrp="1"/>
          </p:cNvSpPr>
          <p:nvPr>
            <p:ph type="sldNum" sz="quarter" idx="12"/>
          </p:nvPr>
        </p:nvSpPr>
        <p:spPr/>
        <p:txBody>
          <a:bodyPr/>
          <a:lstStyle/>
          <a:p>
            <a:pPr rtl="0"/>
            <a:fld id="{B5CEABB6-07DC-46E8-9B57-56EC44A396E5}" type="slidenum">
              <a:rPr lang="en-GB" noProof="0" smtClean="0"/>
              <a:t>43</a:t>
            </a:fld>
            <a:endParaRPr lang="en-GB" noProof="0"/>
          </a:p>
        </p:txBody>
      </p:sp>
      <p:pic>
        <p:nvPicPr>
          <p:cNvPr id="8" name="Picture 7">
            <a:extLst>
              <a:ext uri="{FF2B5EF4-FFF2-40B4-BE49-F238E27FC236}">
                <a16:creationId xmlns:a16="http://schemas.microsoft.com/office/drawing/2014/main" id="{6A3688B7-D098-795B-F224-B58A2DC3B4D6}"/>
              </a:ext>
            </a:extLst>
          </p:cNvPr>
          <p:cNvPicPr>
            <a:picLocks noChangeAspect="1"/>
          </p:cNvPicPr>
          <p:nvPr/>
        </p:nvPicPr>
        <p:blipFill>
          <a:blip r:embed="rId3"/>
          <a:stretch>
            <a:fillRect/>
          </a:stretch>
        </p:blipFill>
        <p:spPr>
          <a:xfrm>
            <a:off x="1084417" y="365125"/>
            <a:ext cx="10269383" cy="3000794"/>
          </a:xfrm>
          <a:prstGeom prst="rect">
            <a:avLst/>
          </a:prstGeom>
        </p:spPr>
      </p:pic>
    </p:spTree>
    <p:extLst>
      <p:ext uri="{BB962C8B-B14F-4D97-AF65-F5344CB8AC3E}">
        <p14:creationId xmlns:p14="http://schemas.microsoft.com/office/powerpoint/2010/main" val="3151736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CB2EF-0D90-F264-8B8D-A6BBEBCF1C74}"/>
              </a:ext>
            </a:extLst>
          </p:cNvPr>
          <p:cNvSpPr>
            <a:spLocks noGrp="1"/>
          </p:cNvSpPr>
          <p:nvPr>
            <p:ph type="title"/>
          </p:nvPr>
        </p:nvSpPr>
        <p:spPr/>
        <p:txBody>
          <a:bodyPr/>
          <a:lstStyle/>
          <a:p>
            <a:endParaRPr lang="en-GB"/>
          </a:p>
        </p:txBody>
      </p:sp>
      <p:sp>
        <p:nvSpPr>
          <p:cNvPr id="3" name="SmartArt Placeholder 2">
            <a:extLst>
              <a:ext uri="{FF2B5EF4-FFF2-40B4-BE49-F238E27FC236}">
                <a16:creationId xmlns:a16="http://schemas.microsoft.com/office/drawing/2014/main" id="{FBA90CCF-2072-D296-2DC7-9444F1356EBD}"/>
              </a:ext>
            </a:extLst>
          </p:cNvPr>
          <p:cNvSpPr>
            <a:spLocks noGrp="1"/>
          </p:cNvSpPr>
          <p:nvPr>
            <p:ph type="dgm" sz="quarter" idx="15"/>
          </p:nvPr>
        </p:nvSpPr>
        <p:spPr/>
        <p:txBody>
          <a:bodyPr/>
          <a:lstStyle/>
          <a:p>
            <a:endParaRPr lang="en-GB"/>
          </a:p>
        </p:txBody>
      </p:sp>
      <p:sp>
        <p:nvSpPr>
          <p:cNvPr id="4" name="Date Placeholder 3">
            <a:extLst>
              <a:ext uri="{FF2B5EF4-FFF2-40B4-BE49-F238E27FC236}">
                <a16:creationId xmlns:a16="http://schemas.microsoft.com/office/drawing/2014/main" id="{2F0D7C45-DA11-B6EB-142E-03E68FB4DEBD}"/>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6ABA1852-00AA-DE88-89FD-C7C0CE2FAAD4}"/>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99EFC420-8051-3EC9-BFB4-B00E68283464}"/>
              </a:ext>
            </a:extLst>
          </p:cNvPr>
          <p:cNvSpPr>
            <a:spLocks noGrp="1"/>
          </p:cNvSpPr>
          <p:nvPr>
            <p:ph type="sldNum" sz="quarter" idx="12"/>
          </p:nvPr>
        </p:nvSpPr>
        <p:spPr/>
        <p:txBody>
          <a:bodyPr/>
          <a:lstStyle/>
          <a:p>
            <a:pPr rtl="0"/>
            <a:fld id="{B5CEABB6-07DC-46E8-9B57-56EC44A396E5}" type="slidenum">
              <a:rPr lang="en-GB" noProof="0" smtClean="0"/>
              <a:t>44</a:t>
            </a:fld>
            <a:endParaRPr lang="en-GB" noProof="0"/>
          </a:p>
        </p:txBody>
      </p:sp>
      <p:pic>
        <p:nvPicPr>
          <p:cNvPr id="8" name="Picture 7">
            <a:extLst>
              <a:ext uri="{FF2B5EF4-FFF2-40B4-BE49-F238E27FC236}">
                <a16:creationId xmlns:a16="http://schemas.microsoft.com/office/drawing/2014/main" id="{3A768405-2AAC-346F-DFBF-7DEF225FB08E}"/>
              </a:ext>
            </a:extLst>
          </p:cNvPr>
          <p:cNvPicPr>
            <a:picLocks noChangeAspect="1"/>
          </p:cNvPicPr>
          <p:nvPr/>
        </p:nvPicPr>
        <p:blipFill>
          <a:blip r:embed="rId3"/>
          <a:stretch>
            <a:fillRect/>
          </a:stretch>
        </p:blipFill>
        <p:spPr>
          <a:xfrm>
            <a:off x="1413809" y="1310552"/>
            <a:ext cx="9364382" cy="5182323"/>
          </a:xfrm>
          <a:prstGeom prst="rect">
            <a:avLst/>
          </a:prstGeom>
        </p:spPr>
      </p:pic>
    </p:spTree>
    <p:extLst>
      <p:ext uri="{BB962C8B-B14F-4D97-AF65-F5344CB8AC3E}">
        <p14:creationId xmlns:p14="http://schemas.microsoft.com/office/powerpoint/2010/main" val="1240672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54B2-DEC5-0481-8D24-1A7BA7A2473F}"/>
              </a:ext>
            </a:extLst>
          </p:cNvPr>
          <p:cNvSpPr>
            <a:spLocks noGrp="1"/>
          </p:cNvSpPr>
          <p:nvPr>
            <p:ph type="title"/>
          </p:nvPr>
        </p:nvSpPr>
        <p:spPr/>
        <p:txBody>
          <a:bodyPr/>
          <a:lstStyle/>
          <a:p>
            <a:endParaRPr lang="en-GB"/>
          </a:p>
        </p:txBody>
      </p:sp>
      <p:sp>
        <p:nvSpPr>
          <p:cNvPr id="4" name="Date Placeholder 3">
            <a:extLst>
              <a:ext uri="{FF2B5EF4-FFF2-40B4-BE49-F238E27FC236}">
                <a16:creationId xmlns:a16="http://schemas.microsoft.com/office/drawing/2014/main" id="{EF687868-BEFA-4743-3647-FDD3E1E3E293}"/>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8233BF35-C505-E7DC-727D-97160BB245F4}"/>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B278EB56-39E1-E500-1CE1-155326C85E53}"/>
              </a:ext>
            </a:extLst>
          </p:cNvPr>
          <p:cNvSpPr>
            <a:spLocks noGrp="1"/>
          </p:cNvSpPr>
          <p:nvPr>
            <p:ph type="sldNum" sz="quarter" idx="12"/>
          </p:nvPr>
        </p:nvSpPr>
        <p:spPr/>
        <p:txBody>
          <a:bodyPr/>
          <a:lstStyle/>
          <a:p>
            <a:pPr rtl="0"/>
            <a:fld id="{B5CEABB6-07DC-46E8-9B57-56EC44A396E5}" type="slidenum">
              <a:rPr lang="en-GB" noProof="0" smtClean="0"/>
              <a:t>45</a:t>
            </a:fld>
            <a:endParaRPr lang="en-GB" noProof="0"/>
          </a:p>
        </p:txBody>
      </p:sp>
      <p:pic>
        <p:nvPicPr>
          <p:cNvPr id="8" name="Picture 7">
            <a:extLst>
              <a:ext uri="{FF2B5EF4-FFF2-40B4-BE49-F238E27FC236}">
                <a16:creationId xmlns:a16="http://schemas.microsoft.com/office/drawing/2014/main" id="{043532CB-6647-86BC-8377-7ED02699DF2E}"/>
              </a:ext>
            </a:extLst>
          </p:cNvPr>
          <p:cNvPicPr>
            <a:picLocks noChangeAspect="1"/>
          </p:cNvPicPr>
          <p:nvPr/>
        </p:nvPicPr>
        <p:blipFill>
          <a:blip r:embed="rId3"/>
          <a:stretch>
            <a:fillRect/>
          </a:stretch>
        </p:blipFill>
        <p:spPr>
          <a:xfrm>
            <a:off x="3290496" y="3024594"/>
            <a:ext cx="5611008" cy="962159"/>
          </a:xfrm>
          <a:prstGeom prst="rect">
            <a:avLst/>
          </a:prstGeom>
        </p:spPr>
      </p:pic>
      <p:pic>
        <p:nvPicPr>
          <p:cNvPr id="10" name="Picture 9">
            <a:extLst>
              <a:ext uri="{FF2B5EF4-FFF2-40B4-BE49-F238E27FC236}">
                <a16:creationId xmlns:a16="http://schemas.microsoft.com/office/drawing/2014/main" id="{FFE571D4-D9E6-CBE5-FACF-DB2FA0BE6901}"/>
              </a:ext>
            </a:extLst>
          </p:cNvPr>
          <p:cNvPicPr>
            <a:picLocks noChangeAspect="1"/>
          </p:cNvPicPr>
          <p:nvPr/>
        </p:nvPicPr>
        <p:blipFill>
          <a:blip r:embed="rId4"/>
          <a:stretch>
            <a:fillRect/>
          </a:stretch>
        </p:blipFill>
        <p:spPr>
          <a:xfrm>
            <a:off x="3509602" y="4124446"/>
            <a:ext cx="5391902" cy="1495634"/>
          </a:xfrm>
          <a:prstGeom prst="rect">
            <a:avLst/>
          </a:prstGeom>
        </p:spPr>
      </p:pic>
    </p:spTree>
    <p:extLst>
      <p:ext uri="{BB962C8B-B14F-4D97-AF65-F5344CB8AC3E}">
        <p14:creationId xmlns:p14="http://schemas.microsoft.com/office/powerpoint/2010/main" val="17951562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74765-C1A2-9FF4-8873-76967F30B22A}"/>
              </a:ext>
            </a:extLst>
          </p:cNvPr>
          <p:cNvSpPr>
            <a:spLocks noGrp="1"/>
          </p:cNvSpPr>
          <p:nvPr>
            <p:ph type="title"/>
          </p:nvPr>
        </p:nvSpPr>
        <p:spPr/>
        <p:txBody>
          <a:bodyPr/>
          <a:lstStyle/>
          <a:p>
            <a:endParaRPr lang="en-GB"/>
          </a:p>
        </p:txBody>
      </p:sp>
      <p:sp>
        <p:nvSpPr>
          <p:cNvPr id="3" name="SmartArt Placeholder 2">
            <a:extLst>
              <a:ext uri="{FF2B5EF4-FFF2-40B4-BE49-F238E27FC236}">
                <a16:creationId xmlns:a16="http://schemas.microsoft.com/office/drawing/2014/main" id="{3C623893-B51E-89B0-AC72-7DE9ACEA8A74}"/>
              </a:ext>
            </a:extLst>
          </p:cNvPr>
          <p:cNvSpPr>
            <a:spLocks noGrp="1"/>
          </p:cNvSpPr>
          <p:nvPr>
            <p:ph type="dgm" sz="quarter" idx="15"/>
          </p:nvPr>
        </p:nvSpPr>
        <p:spPr/>
        <p:txBody>
          <a:bodyPr/>
          <a:lstStyle/>
          <a:p>
            <a:r>
              <a:rPr lang="en-GB" dirty="0"/>
              <a:t>Remove wrapper (https://)</a:t>
            </a:r>
          </a:p>
        </p:txBody>
      </p:sp>
      <p:sp>
        <p:nvSpPr>
          <p:cNvPr id="4" name="Date Placeholder 3">
            <a:extLst>
              <a:ext uri="{FF2B5EF4-FFF2-40B4-BE49-F238E27FC236}">
                <a16:creationId xmlns:a16="http://schemas.microsoft.com/office/drawing/2014/main" id="{0ECA1F55-068A-5125-8820-ACEB47F70D03}"/>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044A56D3-D1F6-C66C-F887-456BB55985A4}"/>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616BA8F9-FC83-32CD-7CCE-F19AC0E4697F}"/>
              </a:ext>
            </a:extLst>
          </p:cNvPr>
          <p:cNvSpPr>
            <a:spLocks noGrp="1"/>
          </p:cNvSpPr>
          <p:nvPr>
            <p:ph type="sldNum" sz="quarter" idx="12"/>
          </p:nvPr>
        </p:nvSpPr>
        <p:spPr/>
        <p:txBody>
          <a:bodyPr/>
          <a:lstStyle/>
          <a:p>
            <a:pPr rtl="0"/>
            <a:fld id="{B5CEABB6-07DC-46E8-9B57-56EC44A396E5}" type="slidenum">
              <a:rPr lang="en-GB" noProof="0" smtClean="0"/>
              <a:t>46</a:t>
            </a:fld>
            <a:endParaRPr lang="en-GB" noProof="0"/>
          </a:p>
        </p:txBody>
      </p:sp>
      <p:pic>
        <p:nvPicPr>
          <p:cNvPr id="8" name="Picture 7">
            <a:extLst>
              <a:ext uri="{FF2B5EF4-FFF2-40B4-BE49-F238E27FC236}">
                <a16:creationId xmlns:a16="http://schemas.microsoft.com/office/drawing/2014/main" id="{1A270AFC-D510-B024-6318-61031F2C8173}"/>
              </a:ext>
            </a:extLst>
          </p:cNvPr>
          <p:cNvPicPr>
            <a:picLocks noChangeAspect="1"/>
          </p:cNvPicPr>
          <p:nvPr/>
        </p:nvPicPr>
        <p:blipFill>
          <a:blip r:embed="rId3"/>
          <a:stretch>
            <a:fillRect/>
          </a:stretch>
        </p:blipFill>
        <p:spPr>
          <a:xfrm>
            <a:off x="3237750" y="471698"/>
            <a:ext cx="5372850" cy="1190791"/>
          </a:xfrm>
          <a:prstGeom prst="rect">
            <a:avLst/>
          </a:prstGeom>
        </p:spPr>
      </p:pic>
      <p:pic>
        <p:nvPicPr>
          <p:cNvPr id="10" name="Picture 9">
            <a:extLst>
              <a:ext uri="{FF2B5EF4-FFF2-40B4-BE49-F238E27FC236}">
                <a16:creationId xmlns:a16="http://schemas.microsoft.com/office/drawing/2014/main" id="{7A64B565-DA79-EF91-1A33-809492C63A79}"/>
              </a:ext>
            </a:extLst>
          </p:cNvPr>
          <p:cNvPicPr>
            <a:picLocks noChangeAspect="1"/>
          </p:cNvPicPr>
          <p:nvPr/>
        </p:nvPicPr>
        <p:blipFill>
          <a:blip r:embed="rId4"/>
          <a:stretch>
            <a:fillRect/>
          </a:stretch>
        </p:blipFill>
        <p:spPr>
          <a:xfrm>
            <a:off x="3382451" y="2955450"/>
            <a:ext cx="5763429" cy="3400900"/>
          </a:xfrm>
          <a:prstGeom prst="rect">
            <a:avLst/>
          </a:prstGeom>
        </p:spPr>
      </p:pic>
    </p:spTree>
    <p:extLst>
      <p:ext uri="{BB962C8B-B14F-4D97-AF65-F5344CB8AC3E}">
        <p14:creationId xmlns:p14="http://schemas.microsoft.com/office/powerpoint/2010/main" val="38087933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78A23-CF85-EA14-D6B2-9D0B64CF3803}"/>
              </a:ext>
            </a:extLst>
          </p:cNvPr>
          <p:cNvSpPr>
            <a:spLocks noGrp="1"/>
          </p:cNvSpPr>
          <p:nvPr>
            <p:ph type="title"/>
          </p:nvPr>
        </p:nvSpPr>
        <p:spPr/>
        <p:txBody>
          <a:bodyPr/>
          <a:lstStyle/>
          <a:p>
            <a:r>
              <a:rPr lang="en-GB" dirty="0"/>
              <a:t>Use curl on the dig </a:t>
            </a:r>
            <a:r>
              <a:rPr lang="en-GB" dirty="0" err="1"/>
              <a:t>ip</a:t>
            </a:r>
            <a:r>
              <a:rPr lang="en-GB" dirty="0"/>
              <a:t> </a:t>
            </a:r>
          </a:p>
        </p:txBody>
      </p:sp>
      <p:sp>
        <p:nvSpPr>
          <p:cNvPr id="3" name="SmartArt Placeholder 2">
            <a:extLst>
              <a:ext uri="{FF2B5EF4-FFF2-40B4-BE49-F238E27FC236}">
                <a16:creationId xmlns:a16="http://schemas.microsoft.com/office/drawing/2014/main" id="{381405DF-E875-438B-C129-2EA8ECC3BA88}"/>
              </a:ext>
            </a:extLst>
          </p:cNvPr>
          <p:cNvSpPr>
            <a:spLocks noGrp="1"/>
          </p:cNvSpPr>
          <p:nvPr>
            <p:ph type="dgm" sz="quarter" idx="15"/>
          </p:nvPr>
        </p:nvSpPr>
        <p:spPr/>
        <p:txBody>
          <a:bodyPr/>
          <a:lstStyle/>
          <a:p>
            <a:endParaRPr lang="en-GB"/>
          </a:p>
        </p:txBody>
      </p:sp>
      <p:sp>
        <p:nvSpPr>
          <p:cNvPr id="4" name="Date Placeholder 3">
            <a:extLst>
              <a:ext uri="{FF2B5EF4-FFF2-40B4-BE49-F238E27FC236}">
                <a16:creationId xmlns:a16="http://schemas.microsoft.com/office/drawing/2014/main" id="{6470491C-1D94-8230-A5CE-32C3E97CB6B1}"/>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FBEA98A1-4B48-9D58-E879-0AD69165A0DA}"/>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62FB9BCB-EA3B-50B7-EDD5-49CCDA116729}"/>
              </a:ext>
            </a:extLst>
          </p:cNvPr>
          <p:cNvSpPr>
            <a:spLocks noGrp="1"/>
          </p:cNvSpPr>
          <p:nvPr>
            <p:ph type="sldNum" sz="quarter" idx="12"/>
          </p:nvPr>
        </p:nvSpPr>
        <p:spPr/>
        <p:txBody>
          <a:bodyPr/>
          <a:lstStyle/>
          <a:p>
            <a:pPr rtl="0"/>
            <a:fld id="{B5CEABB6-07DC-46E8-9B57-56EC44A396E5}" type="slidenum">
              <a:rPr lang="en-GB" noProof="0" smtClean="0"/>
              <a:t>47</a:t>
            </a:fld>
            <a:endParaRPr lang="en-GB" noProof="0"/>
          </a:p>
        </p:txBody>
      </p:sp>
      <p:pic>
        <p:nvPicPr>
          <p:cNvPr id="8" name="Picture 7">
            <a:extLst>
              <a:ext uri="{FF2B5EF4-FFF2-40B4-BE49-F238E27FC236}">
                <a16:creationId xmlns:a16="http://schemas.microsoft.com/office/drawing/2014/main" id="{48AFA6C7-AC6C-6E16-F56E-9F524B169CCC}"/>
              </a:ext>
            </a:extLst>
          </p:cNvPr>
          <p:cNvPicPr>
            <a:picLocks noChangeAspect="1"/>
          </p:cNvPicPr>
          <p:nvPr/>
        </p:nvPicPr>
        <p:blipFill>
          <a:blip r:embed="rId3"/>
          <a:stretch>
            <a:fillRect/>
          </a:stretch>
        </p:blipFill>
        <p:spPr>
          <a:xfrm>
            <a:off x="1554065" y="1596310"/>
            <a:ext cx="9231013" cy="5125165"/>
          </a:xfrm>
          <a:prstGeom prst="rect">
            <a:avLst/>
          </a:prstGeom>
        </p:spPr>
      </p:pic>
    </p:spTree>
    <p:extLst>
      <p:ext uri="{BB962C8B-B14F-4D97-AF65-F5344CB8AC3E}">
        <p14:creationId xmlns:p14="http://schemas.microsoft.com/office/powerpoint/2010/main" val="18277518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52707-C587-7180-50D8-EBF9516FDE2D}"/>
              </a:ext>
            </a:extLst>
          </p:cNvPr>
          <p:cNvSpPr>
            <a:spLocks noGrp="1"/>
          </p:cNvSpPr>
          <p:nvPr>
            <p:ph type="title"/>
          </p:nvPr>
        </p:nvSpPr>
        <p:spPr/>
        <p:txBody>
          <a:bodyPr/>
          <a:lstStyle/>
          <a:p>
            <a:r>
              <a:rPr lang="en-GB" dirty="0"/>
              <a:t>certificate subject name does not match target hostname</a:t>
            </a:r>
          </a:p>
        </p:txBody>
      </p:sp>
      <p:sp>
        <p:nvSpPr>
          <p:cNvPr id="3" name="SmartArt Placeholder 2">
            <a:extLst>
              <a:ext uri="{FF2B5EF4-FFF2-40B4-BE49-F238E27FC236}">
                <a16:creationId xmlns:a16="http://schemas.microsoft.com/office/drawing/2014/main" id="{76EC0432-D96E-EBFA-11D3-CD572A0DEB7C}"/>
              </a:ext>
            </a:extLst>
          </p:cNvPr>
          <p:cNvSpPr>
            <a:spLocks noGrp="1"/>
          </p:cNvSpPr>
          <p:nvPr>
            <p:ph type="dgm" sz="quarter" idx="15"/>
          </p:nvPr>
        </p:nvSpPr>
        <p:spPr/>
        <p:txBody>
          <a:bodyPr/>
          <a:lstStyle/>
          <a:p>
            <a:r>
              <a:rPr lang="en-GB" dirty="0"/>
              <a:t>What is a website certificate?</a:t>
            </a:r>
          </a:p>
          <a:p>
            <a:endParaRPr lang="en-GB" dirty="0"/>
          </a:p>
          <a:p>
            <a:r>
              <a:rPr lang="en-GB" dirty="0"/>
              <a:t>An SSL certificate is a digital certificate that authenticates a websites identity and enables an encrypted connection.</a:t>
            </a:r>
          </a:p>
          <a:p>
            <a:endParaRPr lang="en-GB" dirty="0"/>
          </a:p>
          <a:p>
            <a:r>
              <a:rPr lang="en-GB" dirty="0"/>
              <a:t>SSL stands for Secure Sockets Layer, which is a security protocol that creates an encrypted link between a web server and a web browser   </a:t>
            </a:r>
          </a:p>
        </p:txBody>
      </p:sp>
      <p:sp>
        <p:nvSpPr>
          <p:cNvPr id="4" name="Date Placeholder 3">
            <a:extLst>
              <a:ext uri="{FF2B5EF4-FFF2-40B4-BE49-F238E27FC236}">
                <a16:creationId xmlns:a16="http://schemas.microsoft.com/office/drawing/2014/main" id="{A5E9DCD7-2005-8F71-29F4-FADCE0149117}"/>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188C6A4F-9A1E-3A01-DB01-4EE926E9DBC4}"/>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1ACF5733-0CEF-D80A-B55C-FD8BA1776442}"/>
              </a:ext>
            </a:extLst>
          </p:cNvPr>
          <p:cNvSpPr>
            <a:spLocks noGrp="1"/>
          </p:cNvSpPr>
          <p:nvPr>
            <p:ph type="sldNum" sz="quarter" idx="12"/>
          </p:nvPr>
        </p:nvSpPr>
        <p:spPr/>
        <p:txBody>
          <a:bodyPr/>
          <a:lstStyle/>
          <a:p>
            <a:pPr rtl="0"/>
            <a:fld id="{B5CEABB6-07DC-46E8-9B57-56EC44A396E5}" type="slidenum">
              <a:rPr lang="en-GB" noProof="0" smtClean="0"/>
              <a:t>48</a:t>
            </a:fld>
            <a:endParaRPr lang="en-GB" noProof="0"/>
          </a:p>
        </p:txBody>
      </p:sp>
    </p:spTree>
    <p:extLst>
      <p:ext uri="{BB962C8B-B14F-4D97-AF65-F5344CB8AC3E}">
        <p14:creationId xmlns:p14="http://schemas.microsoft.com/office/powerpoint/2010/main" val="26780428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D311D-4D85-9A41-5CC1-161E7A2BCE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DEF41B-292B-7A3C-D90A-49BF8256A107}"/>
              </a:ext>
            </a:extLst>
          </p:cNvPr>
          <p:cNvSpPr>
            <a:spLocks noGrp="1"/>
          </p:cNvSpPr>
          <p:nvPr>
            <p:ph type="title"/>
          </p:nvPr>
        </p:nvSpPr>
        <p:spPr/>
        <p:txBody>
          <a:bodyPr/>
          <a:lstStyle/>
          <a:p>
            <a:r>
              <a:rPr lang="en-GB" dirty="0"/>
              <a:t>certificate subject name does not match target hostname</a:t>
            </a:r>
          </a:p>
        </p:txBody>
      </p:sp>
      <p:sp>
        <p:nvSpPr>
          <p:cNvPr id="3" name="SmartArt Placeholder 2">
            <a:extLst>
              <a:ext uri="{FF2B5EF4-FFF2-40B4-BE49-F238E27FC236}">
                <a16:creationId xmlns:a16="http://schemas.microsoft.com/office/drawing/2014/main" id="{311110CD-641B-FD4E-4B99-DE59705E0554}"/>
              </a:ext>
            </a:extLst>
          </p:cNvPr>
          <p:cNvSpPr>
            <a:spLocks noGrp="1"/>
          </p:cNvSpPr>
          <p:nvPr>
            <p:ph type="dgm" sz="quarter" idx="15"/>
          </p:nvPr>
        </p:nvSpPr>
        <p:spPr/>
        <p:txBody>
          <a:bodyPr>
            <a:normAutofit fontScale="92500" lnSpcReduction="20000"/>
          </a:bodyPr>
          <a:lstStyle/>
          <a:p>
            <a:r>
              <a:rPr lang="en-GB" dirty="0"/>
              <a:t>So why did the command fail?</a:t>
            </a:r>
          </a:p>
          <a:p>
            <a:endParaRPr lang="en-GB" dirty="0"/>
          </a:p>
          <a:p>
            <a:r>
              <a:rPr lang="en-GB" dirty="0"/>
              <a:t>Well it’s because you wouldn’t certify the websites </a:t>
            </a:r>
            <a:r>
              <a:rPr lang="en-GB" dirty="0" err="1"/>
              <a:t>ip</a:t>
            </a:r>
            <a:r>
              <a:rPr lang="en-GB" dirty="0"/>
              <a:t> address, but instead the website domain name, for this case ‘</a:t>
            </a:r>
            <a:r>
              <a:rPr lang="en-GB" dirty="0" err="1"/>
              <a:t>hackycorp</a:t>
            </a:r>
            <a:r>
              <a:rPr lang="en-GB" dirty="0"/>
              <a:t>’ </a:t>
            </a:r>
          </a:p>
          <a:p>
            <a:endParaRPr lang="en-GB" dirty="0"/>
          </a:p>
          <a:p>
            <a:r>
              <a:rPr lang="en-GB" dirty="0"/>
              <a:t>The reason it’s failing is because the IP is not certified and so will automatically default to an error to protect us.</a:t>
            </a:r>
          </a:p>
          <a:p>
            <a:endParaRPr lang="en-GB" dirty="0"/>
          </a:p>
          <a:p>
            <a:r>
              <a:rPr lang="en-GB" dirty="0"/>
              <a:t>We can bypass this by using the flag --insecure </a:t>
            </a:r>
          </a:p>
        </p:txBody>
      </p:sp>
      <p:sp>
        <p:nvSpPr>
          <p:cNvPr id="4" name="Date Placeholder 3">
            <a:extLst>
              <a:ext uri="{FF2B5EF4-FFF2-40B4-BE49-F238E27FC236}">
                <a16:creationId xmlns:a16="http://schemas.microsoft.com/office/drawing/2014/main" id="{BF4E70EB-91E5-D40E-F6ED-E57930F4E289}"/>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26E1FBE3-CFB7-F9A1-3CC5-94A33E4831AE}"/>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FB0EE069-C103-CF23-41E5-672ACC5AF5A9}"/>
              </a:ext>
            </a:extLst>
          </p:cNvPr>
          <p:cNvSpPr>
            <a:spLocks noGrp="1"/>
          </p:cNvSpPr>
          <p:nvPr>
            <p:ph type="sldNum" sz="quarter" idx="12"/>
          </p:nvPr>
        </p:nvSpPr>
        <p:spPr/>
        <p:txBody>
          <a:bodyPr/>
          <a:lstStyle/>
          <a:p>
            <a:pPr rtl="0"/>
            <a:fld id="{B5CEABB6-07DC-46E8-9B57-56EC44A396E5}" type="slidenum">
              <a:rPr lang="en-GB" noProof="0" smtClean="0"/>
              <a:t>49</a:t>
            </a:fld>
            <a:endParaRPr lang="en-GB" noProof="0"/>
          </a:p>
        </p:txBody>
      </p:sp>
    </p:spTree>
    <p:extLst>
      <p:ext uri="{BB962C8B-B14F-4D97-AF65-F5344CB8AC3E}">
        <p14:creationId xmlns:p14="http://schemas.microsoft.com/office/powerpoint/2010/main" val="3349125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ierarchical structure of the website. ">
            <a:extLst>
              <a:ext uri="{FF2B5EF4-FFF2-40B4-BE49-F238E27FC236}">
                <a16:creationId xmlns:a16="http://schemas.microsoft.com/office/drawing/2014/main" id="{A2EBCD34-0DE1-557F-DE5A-767E2E853B18}"/>
              </a:ext>
            </a:extLst>
          </p:cNvPr>
          <p:cNvPicPr>
            <a:picLocks noGrp="1" noChangeAspect="1" noChangeArrowheads="1"/>
          </p:cNvPicPr>
          <p:nvPr>
            <p:ph type="dgm" sz="quarter" idx="15"/>
          </p:nvPr>
        </p:nvPicPr>
        <p:blipFill>
          <a:blip r:embed="rId3">
            <a:extLst>
              <a:ext uri="{28A0092B-C50C-407E-A947-70E740481C1C}">
                <a14:useLocalDpi xmlns:a14="http://schemas.microsoft.com/office/drawing/2010/main" val="0"/>
              </a:ext>
            </a:extLst>
          </a:blip>
          <a:srcRect/>
          <a:stretch>
            <a:fillRect/>
          </a:stretch>
        </p:blipFill>
        <p:spPr bwMode="auto">
          <a:xfrm>
            <a:off x="2347378" y="1581150"/>
            <a:ext cx="7497243" cy="369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748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8A2B1-49E0-FCBC-7C73-43F6D0F124A8}"/>
              </a:ext>
            </a:extLst>
          </p:cNvPr>
          <p:cNvSpPr>
            <a:spLocks noGrp="1"/>
          </p:cNvSpPr>
          <p:nvPr>
            <p:ph type="title"/>
          </p:nvPr>
        </p:nvSpPr>
        <p:spPr/>
        <p:txBody>
          <a:bodyPr/>
          <a:lstStyle/>
          <a:p>
            <a:endParaRPr lang="en-GB"/>
          </a:p>
        </p:txBody>
      </p:sp>
      <p:sp>
        <p:nvSpPr>
          <p:cNvPr id="3" name="SmartArt Placeholder 2">
            <a:extLst>
              <a:ext uri="{FF2B5EF4-FFF2-40B4-BE49-F238E27FC236}">
                <a16:creationId xmlns:a16="http://schemas.microsoft.com/office/drawing/2014/main" id="{A6C4DD27-FED9-3D9A-46B2-93C882C93172}"/>
              </a:ext>
            </a:extLst>
          </p:cNvPr>
          <p:cNvSpPr>
            <a:spLocks noGrp="1"/>
          </p:cNvSpPr>
          <p:nvPr>
            <p:ph type="dgm" sz="quarter" idx="15"/>
          </p:nvPr>
        </p:nvSpPr>
        <p:spPr/>
        <p:txBody>
          <a:bodyPr/>
          <a:lstStyle/>
          <a:p>
            <a:endParaRPr lang="en-GB"/>
          </a:p>
        </p:txBody>
      </p:sp>
      <p:sp>
        <p:nvSpPr>
          <p:cNvPr id="4" name="Date Placeholder 3">
            <a:extLst>
              <a:ext uri="{FF2B5EF4-FFF2-40B4-BE49-F238E27FC236}">
                <a16:creationId xmlns:a16="http://schemas.microsoft.com/office/drawing/2014/main" id="{85D04FF1-479E-F512-A931-58262474AE46}"/>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E4382992-26CE-EEF1-0B10-A35C8A31C5FA}"/>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C93B2B98-4CBA-FDFC-AFCF-7CD5C2B69208}"/>
              </a:ext>
            </a:extLst>
          </p:cNvPr>
          <p:cNvSpPr>
            <a:spLocks noGrp="1"/>
          </p:cNvSpPr>
          <p:nvPr>
            <p:ph type="sldNum" sz="quarter" idx="12"/>
          </p:nvPr>
        </p:nvSpPr>
        <p:spPr/>
        <p:txBody>
          <a:bodyPr/>
          <a:lstStyle/>
          <a:p>
            <a:pPr rtl="0"/>
            <a:fld id="{B5CEABB6-07DC-46E8-9B57-56EC44A396E5}" type="slidenum">
              <a:rPr lang="en-GB" noProof="0" smtClean="0"/>
              <a:t>50</a:t>
            </a:fld>
            <a:endParaRPr lang="en-GB" noProof="0"/>
          </a:p>
        </p:txBody>
      </p:sp>
      <p:pic>
        <p:nvPicPr>
          <p:cNvPr id="8" name="Picture 7">
            <a:extLst>
              <a:ext uri="{FF2B5EF4-FFF2-40B4-BE49-F238E27FC236}">
                <a16:creationId xmlns:a16="http://schemas.microsoft.com/office/drawing/2014/main" id="{5BCE6C7F-AB77-F80E-B0FA-99F861299079}"/>
              </a:ext>
            </a:extLst>
          </p:cNvPr>
          <p:cNvPicPr>
            <a:picLocks noChangeAspect="1"/>
          </p:cNvPicPr>
          <p:nvPr/>
        </p:nvPicPr>
        <p:blipFill>
          <a:blip r:embed="rId3"/>
          <a:stretch>
            <a:fillRect/>
          </a:stretch>
        </p:blipFill>
        <p:spPr>
          <a:xfrm>
            <a:off x="1392365" y="2879835"/>
            <a:ext cx="9589246" cy="1639688"/>
          </a:xfrm>
          <a:prstGeom prst="rect">
            <a:avLst/>
          </a:prstGeom>
        </p:spPr>
      </p:pic>
    </p:spTree>
    <p:extLst>
      <p:ext uri="{BB962C8B-B14F-4D97-AF65-F5344CB8AC3E}">
        <p14:creationId xmlns:p14="http://schemas.microsoft.com/office/powerpoint/2010/main" val="38982416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3DE2F-F55B-0CC3-8DBA-99FC4BF8C184}"/>
              </a:ext>
            </a:extLst>
          </p:cNvPr>
          <p:cNvSpPr>
            <a:spLocks noGrp="1"/>
          </p:cNvSpPr>
          <p:nvPr>
            <p:ph type="title"/>
          </p:nvPr>
        </p:nvSpPr>
        <p:spPr/>
        <p:txBody>
          <a:bodyPr/>
          <a:lstStyle/>
          <a:p>
            <a:endParaRPr lang="en-GB"/>
          </a:p>
        </p:txBody>
      </p:sp>
      <p:sp>
        <p:nvSpPr>
          <p:cNvPr id="3" name="SmartArt Placeholder 2">
            <a:extLst>
              <a:ext uri="{FF2B5EF4-FFF2-40B4-BE49-F238E27FC236}">
                <a16:creationId xmlns:a16="http://schemas.microsoft.com/office/drawing/2014/main" id="{361BB6EB-03B6-F003-00DF-978CA8836C7B}"/>
              </a:ext>
            </a:extLst>
          </p:cNvPr>
          <p:cNvSpPr>
            <a:spLocks noGrp="1"/>
          </p:cNvSpPr>
          <p:nvPr>
            <p:ph type="dgm" sz="quarter" idx="15"/>
          </p:nvPr>
        </p:nvSpPr>
        <p:spPr/>
        <p:txBody>
          <a:bodyPr/>
          <a:lstStyle/>
          <a:p>
            <a:endParaRPr lang="en-GB"/>
          </a:p>
        </p:txBody>
      </p:sp>
      <p:sp>
        <p:nvSpPr>
          <p:cNvPr id="4" name="Date Placeholder 3">
            <a:extLst>
              <a:ext uri="{FF2B5EF4-FFF2-40B4-BE49-F238E27FC236}">
                <a16:creationId xmlns:a16="http://schemas.microsoft.com/office/drawing/2014/main" id="{3E834373-F7DE-BF47-F142-1D53D0CD7536}"/>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2A947544-7A73-49D5-906C-3BCA7AF8B41F}"/>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F9D988CD-CE53-99CC-2EAF-3E2780526534}"/>
              </a:ext>
            </a:extLst>
          </p:cNvPr>
          <p:cNvSpPr>
            <a:spLocks noGrp="1"/>
          </p:cNvSpPr>
          <p:nvPr>
            <p:ph type="sldNum" sz="quarter" idx="12"/>
          </p:nvPr>
        </p:nvSpPr>
        <p:spPr/>
        <p:txBody>
          <a:bodyPr/>
          <a:lstStyle/>
          <a:p>
            <a:pPr rtl="0"/>
            <a:fld id="{B5CEABB6-07DC-46E8-9B57-56EC44A396E5}" type="slidenum">
              <a:rPr lang="en-GB" noProof="0" smtClean="0"/>
              <a:t>51</a:t>
            </a:fld>
            <a:endParaRPr lang="en-GB" noProof="0"/>
          </a:p>
        </p:txBody>
      </p:sp>
      <p:pic>
        <p:nvPicPr>
          <p:cNvPr id="8" name="Picture 7">
            <a:extLst>
              <a:ext uri="{FF2B5EF4-FFF2-40B4-BE49-F238E27FC236}">
                <a16:creationId xmlns:a16="http://schemas.microsoft.com/office/drawing/2014/main" id="{BFE27B08-B718-A3E2-63D0-2E19B4FD7F99}"/>
              </a:ext>
            </a:extLst>
          </p:cNvPr>
          <p:cNvPicPr>
            <a:picLocks noChangeAspect="1"/>
          </p:cNvPicPr>
          <p:nvPr/>
        </p:nvPicPr>
        <p:blipFill>
          <a:blip r:embed="rId3"/>
          <a:stretch>
            <a:fillRect/>
          </a:stretch>
        </p:blipFill>
        <p:spPr>
          <a:xfrm>
            <a:off x="2628416" y="170995"/>
            <a:ext cx="6935168" cy="6516009"/>
          </a:xfrm>
          <a:prstGeom prst="rect">
            <a:avLst/>
          </a:prstGeom>
        </p:spPr>
      </p:pic>
    </p:spTree>
    <p:extLst>
      <p:ext uri="{BB962C8B-B14F-4D97-AF65-F5344CB8AC3E}">
        <p14:creationId xmlns:p14="http://schemas.microsoft.com/office/powerpoint/2010/main" val="1739081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7186B-FD1D-C3A4-FA52-FA72A04AF906}"/>
              </a:ext>
            </a:extLst>
          </p:cNvPr>
          <p:cNvSpPr>
            <a:spLocks noGrp="1"/>
          </p:cNvSpPr>
          <p:nvPr>
            <p:ph type="title"/>
          </p:nvPr>
        </p:nvSpPr>
        <p:spPr/>
        <p:txBody>
          <a:bodyPr/>
          <a:lstStyle/>
          <a:p>
            <a:endParaRPr lang="en-GB"/>
          </a:p>
        </p:txBody>
      </p:sp>
      <p:sp>
        <p:nvSpPr>
          <p:cNvPr id="3" name="SmartArt Placeholder 2">
            <a:extLst>
              <a:ext uri="{FF2B5EF4-FFF2-40B4-BE49-F238E27FC236}">
                <a16:creationId xmlns:a16="http://schemas.microsoft.com/office/drawing/2014/main" id="{7370F73B-FC47-5CC9-783B-37F32FAAB81E}"/>
              </a:ext>
            </a:extLst>
          </p:cNvPr>
          <p:cNvSpPr>
            <a:spLocks noGrp="1"/>
          </p:cNvSpPr>
          <p:nvPr>
            <p:ph type="dgm" sz="quarter" idx="15"/>
          </p:nvPr>
        </p:nvSpPr>
        <p:spPr/>
        <p:txBody>
          <a:bodyPr/>
          <a:lstStyle/>
          <a:p>
            <a:endParaRPr lang="en-GB"/>
          </a:p>
        </p:txBody>
      </p:sp>
      <p:sp>
        <p:nvSpPr>
          <p:cNvPr id="4" name="Date Placeholder 3">
            <a:extLst>
              <a:ext uri="{FF2B5EF4-FFF2-40B4-BE49-F238E27FC236}">
                <a16:creationId xmlns:a16="http://schemas.microsoft.com/office/drawing/2014/main" id="{4E3E797D-B2A7-DDBF-DFB0-BBD4683F8659}"/>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856020A9-40D3-8E74-8AA3-B6DC1CB5A756}"/>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B44F61B6-4B2E-DC14-70A0-BE434DE3970B}"/>
              </a:ext>
            </a:extLst>
          </p:cNvPr>
          <p:cNvSpPr>
            <a:spLocks noGrp="1"/>
          </p:cNvSpPr>
          <p:nvPr>
            <p:ph type="sldNum" sz="quarter" idx="12"/>
          </p:nvPr>
        </p:nvSpPr>
        <p:spPr/>
        <p:txBody>
          <a:bodyPr/>
          <a:lstStyle/>
          <a:p>
            <a:pPr rtl="0"/>
            <a:fld id="{B5CEABB6-07DC-46E8-9B57-56EC44A396E5}" type="slidenum">
              <a:rPr lang="en-GB" noProof="0" smtClean="0"/>
              <a:t>6</a:t>
            </a:fld>
            <a:endParaRPr lang="en-GB" noProof="0"/>
          </a:p>
        </p:txBody>
      </p:sp>
      <p:pic>
        <p:nvPicPr>
          <p:cNvPr id="8" name="Picture 7">
            <a:extLst>
              <a:ext uri="{FF2B5EF4-FFF2-40B4-BE49-F238E27FC236}">
                <a16:creationId xmlns:a16="http://schemas.microsoft.com/office/drawing/2014/main" id="{7F3E2442-AF45-ADE5-0F0C-70B3266F5D80}"/>
              </a:ext>
            </a:extLst>
          </p:cNvPr>
          <p:cNvPicPr>
            <a:picLocks noChangeAspect="1"/>
          </p:cNvPicPr>
          <p:nvPr/>
        </p:nvPicPr>
        <p:blipFill>
          <a:blip r:embed="rId3"/>
          <a:stretch>
            <a:fillRect/>
          </a:stretch>
        </p:blipFill>
        <p:spPr>
          <a:xfrm>
            <a:off x="3548743" y="0"/>
            <a:ext cx="5094514" cy="6858000"/>
          </a:xfrm>
          <a:prstGeom prst="rect">
            <a:avLst/>
          </a:prstGeom>
        </p:spPr>
      </p:pic>
    </p:spTree>
    <p:extLst>
      <p:ext uri="{BB962C8B-B14F-4D97-AF65-F5344CB8AC3E}">
        <p14:creationId xmlns:p14="http://schemas.microsoft.com/office/powerpoint/2010/main" val="2723810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AF729-95EC-E050-2FB6-2A28C5D606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F7D57B-2734-6BDB-BFB0-13386EC3A775}"/>
              </a:ext>
            </a:extLst>
          </p:cNvPr>
          <p:cNvSpPr>
            <a:spLocks noGrp="1"/>
          </p:cNvSpPr>
          <p:nvPr>
            <p:ph type="title"/>
          </p:nvPr>
        </p:nvSpPr>
        <p:spPr/>
        <p:txBody>
          <a:bodyPr/>
          <a:lstStyle/>
          <a:p>
            <a:r>
              <a:rPr lang="en-GB" dirty="0"/>
              <a:t>Robots.txt</a:t>
            </a:r>
          </a:p>
        </p:txBody>
      </p:sp>
      <p:sp>
        <p:nvSpPr>
          <p:cNvPr id="3" name="SmartArt Placeholder 2">
            <a:extLst>
              <a:ext uri="{FF2B5EF4-FFF2-40B4-BE49-F238E27FC236}">
                <a16:creationId xmlns:a16="http://schemas.microsoft.com/office/drawing/2014/main" id="{E622D68B-D14D-4EAF-3E64-A337FE6CA266}"/>
              </a:ext>
            </a:extLst>
          </p:cNvPr>
          <p:cNvSpPr>
            <a:spLocks noGrp="1"/>
          </p:cNvSpPr>
          <p:nvPr>
            <p:ph type="dgm" sz="quarter" idx="15"/>
          </p:nvPr>
        </p:nvSpPr>
        <p:spPr/>
        <p:txBody>
          <a:bodyPr/>
          <a:lstStyle/>
          <a:p>
            <a:r>
              <a:rPr lang="en-GB" dirty="0"/>
              <a:t>Robots.txt is one of the many preset files public to help people understand specific things, for robots.txt, websites can set out policy information about any bots accessing the website should behave</a:t>
            </a:r>
          </a:p>
        </p:txBody>
      </p:sp>
      <p:sp>
        <p:nvSpPr>
          <p:cNvPr id="4" name="Date Placeholder 3">
            <a:extLst>
              <a:ext uri="{FF2B5EF4-FFF2-40B4-BE49-F238E27FC236}">
                <a16:creationId xmlns:a16="http://schemas.microsoft.com/office/drawing/2014/main" id="{A9C72712-667B-E2D8-786C-4D6C081A12C5}"/>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EDE26849-A8B9-1FF7-514A-D4AE78247053}"/>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DEBFC4E9-0400-4AD7-A2F6-E96793CA4A6F}"/>
              </a:ext>
            </a:extLst>
          </p:cNvPr>
          <p:cNvSpPr>
            <a:spLocks noGrp="1"/>
          </p:cNvSpPr>
          <p:nvPr>
            <p:ph type="sldNum" sz="quarter" idx="12"/>
          </p:nvPr>
        </p:nvSpPr>
        <p:spPr/>
        <p:txBody>
          <a:bodyPr/>
          <a:lstStyle/>
          <a:p>
            <a:pPr rtl="0"/>
            <a:fld id="{B5CEABB6-07DC-46E8-9B57-56EC44A396E5}" type="slidenum">
              <a:rPr lang="en-GB" noProof="0" smtClean="0"/>
              <a:t>7</a:t>
            </a:fld>
            <a:endParaRPr lang="en-GB" noProof="0"/>
          </a:p>
        </p:txBody>
      </p:sp>
    </p:spTree>
    <p:extLst>
      <p:ext uri="{BB962C8B-B14F-4D97-AF65-F5344CB8AC3E}">
        <p14:creationId xmlns:p14="http://schemas.microsoft.com/office/powerpoint/2010/main" val="2568592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B6792-749A-4FD0-F67C-9DCA826222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24D566-33A6-AEA7-9893-DF310E1D850B}"/>
              </a:ext>
            </a:extLst>
          </p:cNvPr>
          <p:cNvSpPr>
            <a:spLocks noGrp="1"/>
          </p:cNvSpPr>
          <p:nvPr>
            <p:ph type="title"/>
          </p:nvPr>
        </p:nvSpPr>
        <p:spPr/>
        <p:txBody>
          <a:bodyPr/>
          <a:lstStyle/>
          <a:p>
            <a:r>
              <a:rPr lang="en-GB" dirty="0"/>
              <a:t>A place for subdirectories </a:t>
            </a:r>
          </a:p>
        </p:txBody>
      </p:sp>
      <p:sp>
        <p:nvSpPr>
          <p:cNvPr id="3" name="SmartArt Placeholder 2">
            <a:extLst>
              <a:ext uri="{FF2B5EF4-FFF2-40B4-BE49-F238E27FC236}">
                <a16:creationId xmlns:a16="http://schemas.microsoft.com/office/drawing/2014/main" id="{DF416636-DA06-C11B-1EE9-A5C6E0AF8F10}"/>
              </a:ext>
            </a:extLst>
          </p:cNvPr>
          <p:cNvSpPr>
            <a:spLocks noGrp="1"/>
          </p:cNvSpPr>
          <p:nvPr>
            <p:ph type="dgm" sz="quarter" idx="15"/>
          </p:nvPr>
        </p:nvSpPr>
        <p:spPr/>
        <p:txBody>
          <a:bodyPr>
            <a:normAutofit fontScale="92500" lnSpcReduction="10000"/>
          </a:bodyPr>
          <a:lstStyle/>
          <a:p>
            <a:pPr marL="0" indent="0" algn="just">
              <a:buNone/>
            </a:pPr>
            <a:r>
              <a:rPr lang="en-GB" dirty="0"/>
              <a:t>The idea of robots.txt and other useful files, like security.txt, was made to be in a location that is easy to go to and remember. </a:t>
            </a:r>
          </a:p>
          <a:p>
            <a:pPr marL="0" indent="0" algn="just">
              <a:buNone/>
            </a:pPr>
            <a:r>
              <a:rPr lang="en-GB" dirty="0"/>
              <a:t>These files provide essential information for web crawlers and security researchers. </a:t>
            </a:r>
          </a:p>
          <a:p>
            <a:pPr marL="0" indent="0" algn="just">
              <a:buNone/>
            </a:pPr>
            <a:r>
              <a:rPr lang="en-GB" dirty="0"/>
              <a:t>For example, robots.txt tells search engines which pages to crawl, while security.txt offers a standardized way to provide contact information for reporting security vulnerabilities. Both files are placed in the /.well-known/ directory, making them easy to locate for anyone looking for this information. By using this structure, webmasters ensure that key resources are accessible and organized.</a:t>
            </a:r>
          </a:p>
          <a:p>
            <a:pPr algn="just"/>
            <a:endParaRPr lang="en-GB" dirty="0"/>
          </a:p>
          <a:p>
            <a:pPr algn="just"/>
            <a:endParaRPr lang="en-GB" dirty="0"/>
          </a:p>
          <a:p>
            <a:pPr algn="just"/>
            <a:endParaRPr lang="en-GB" dirty="0"/>
          </a:p>
        </p:txBody>
      </p:sp>
      <p:sp>
        <p:nvSpPr>
          <p:cNvPr id="4" name="Date Placeholder 3">
            <a:extLst>
              <a:ext uri="{FF2B5EF4-FFF2-40B4-BE49-F238E27FC236}">
                <a16:creationId xmlns:a16="http://schemas.microsoft.com/office/drawing/2014/main" id="{535A5066-E47D-E841-1622-42A31F40ED3B}"/>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3E9C4C43-B232-CD13-58C9-E5FA17D52444}"/>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D72BD190-DC39-348B-8828-257143376314}"/>
              </a:ext>
            </a:extLst>
          </p:cNvPr>
          <p:cNvSpPr>
            <a:spLocks noGrp="1"/>
          </p:cNvSpPr>
          <p:nvPr>
            <p:ph type="sldNum" sz="quarter" idx="12"/>
          </p:nvPr>
        </p:nvSpPr>
        <p:spPr/>
        <p:txBody>
          <a:bodyPr/>
          <a:lstStyle/>
          <a:p>
            <a:pPr rtl="0"/>
            <a:fld id="{B5CEABB6-07DC-46E8-9B57-56EC44A396E5}" type="slidenum">
              <a:rPr lang="en-GB" noProof="0" smtClean="0"/>
              <a:t>8</a:t>
            </a:fld>
            <a:endParaRPr lang="en-GB" noProof="0"/>
          </a:p>
        </p:txBody>
      </p:sp>
    </p:spTree>
    <p:extLst>
      <p:ext uri="{BB962C8B-B14F-4D97-AF65-F5344CB8AC3E}">
        <p14:creationId xmlns:p14="http://schemas.microsoft.com/office/powerpoint/2010/main" val="3004444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5F6E-D875-4752-2047-DCFDFF67EADE}"/>
              </a:ext>
            </a:extLst>
          </p:cNvPr>
          <p:cNvSpPr>
            <a:spLocks noGrp="1"/>
          </p:cNvSpPr>
          <p:nvPr>
            <p:ph type="title"/>
          </p:nvPr>
        </p:nvSpPr>
        <p:spPr>
          <a:xfrm>
            <a:off x="838200" y="1242023"/>
            <a:ext cx="10515600" cy="1325563"/>
          </a:xfrm>
        </p:spPr>
        <p:txBody>
          <a:bodyPr/>
          <a:lstStyle/>
          <a:p>
            <a:r>
              <a:rPr lang="en-GB" dirty="0"/>
              <a:t>Key/flag </a:t>
            </a:r>
          </a:p>
        </p:txBody>
      </p:sp>
      <p:sp>
        <p:nvSpPr>
          <p:cNvPr id="4" name="Date Placeholder 3">
            <a:extLst>
              <a:ext uri="{FF2B5EF4-FFF2-40B4-BE49-F238E27FC236}">
                <a16:creationId xmlns:a16="http://schemas.microsoft.com/office/drawing/2014/main" id="{F43642B4-D25E-3865-CA21-E00C12F53B40}"/>
              </a:ext>
            </a:extLst>
          </p:cNvPr>
          <p:cNvSpPr>
            <a:spLocks noGrp="1"/>
          </p:cNvSpPr>
          <p:nvPr>
            <p:ph type="dt" sz="half" idx="10"/>
          </p:nvPr>
        </p:nvSpPr>
        <p:spPr/>
        <p:txBody>
          <a:bodyPr/>
          <a:lstStyle/>
          <a:p>
            <a:pPr rtl="0"/>
            <a:r>
              <a:rPr lang="en-GB" noProof="0"/>
              <a:t>20XX</a:t>
            </a:r>
          </a:p>
        </p:txBody>
      </p:sp>
      <p:sp>
        <p:nvSpPr>
          <p:cNvPr id="5" name="Footer Placeholder 4">
            <a:extLst>
              <a:ext uri="{FF2B5EF4-FFF2-40B4-BE49-F238E27FC236}">
                <a16:creationId xmlns:a16="http://schemas.microsoft.com/office/drawing/2014/main" id="{5F5A658F-E6D1-81C5-9431-E5892BDEDD76}"/>
              </a:ext>
            </a:extLst>
          </p:cNvPr>
          <p:cNvSpPr>
            <a:spLocks noGrp="1"/>
          </p:cNvSpPr>
          <p:nvPr>
            <p:ph type="ftr" sz="quarter" idx="11"/>
          </p:nvPr>
        </p:nvSpPr>
        <p:spPr/>
        <p:txBody>
          <a:bodyPr/>
          <a:lstStyle/>
          <a:p>
            <a:pPr rtl="0"/>
            <a:r>
              <a:rPr lang="en-GB" noProof="0"/>
              <a:t>Pitch Deck</a:t>
            </a:r>
          </a:p>
        </p:txBody>
      </p:sp>
      <p:sp>
        <p:nvSpPr>
          <p:cNvPr id="6" name="Slide Number Placeholder 5">
            <a:extLst>
              <a:ext uri="{FF2B5EF4-FFF2-40B4-BE49-F238E27FC236}">
                <a16:creationId xmlns:a16="http://schemas.microsoft.com/office/drawing/2014/main" id="{DD65CC79-A737-C8DF-E4CA-00084ECE69F7}"/>
              </a:ext>
            </a:extLst>
          </p:cNvPr>
          <p:cNvSpPr>
            <a:spLocks noGrp="1"/>
          </p:cNvSpPr>
          <p:nvPr>
            <p:ph type="sldNum" sz="quarter" idx="12"/>
          </p:nvPr>
        </p:nvSpPr>
        <p:spPr/>
        <p:txBody>
          <a:bodyPr/>
          <a:lstStyle/>
          <a:p>
            <a:pPr rtl="0"/>
            <a:fld id="{B5CEABB6-07DC-46E8-9B57-56EC44A396E5}" type="slidenum">
              <a:rPr lang="en-GB" noProof="0" smtClean="0"/>
              <a:t>9</a:t>
            </a:fld>
            <a:endParaRPr lang="en-GB" noProof="0"/>
          </a:p>
        </p:txBody>
      </p:sp>
      <p:pic>
        <p:nvPicPr>
          <p:cNvPr id="8" name="Picture 7">
            <a:extLst>
              <a:ext uri="{FF2B5EF4-FFF2-40B4-BE49-F238E27FC236}">
                <a16:creationId xmlns:a16="http://schemas.microsoft.com/office/drawing/2014/main" id="{C34EF954-6FD6-2271-5543-223B4213AD80}"/>
              </a:ext>
            </a:extLst>
          </p:cNvPr>
          <p:cNvPicPr>
            <a:picLocks noChangeAspect="1"/>
          </p:cNvPicPr>
          <p:nvPr/>
        </p:nvPicPr>
        <p:blipFill>
          <a:blip r:embed="rId3"/>
          <a:stretch>
            <a:fillRect/>
          </a:stretch>
        </p:blipFill>
        <p:spPr>
          <a:xfrm>
            <a:off x="2976127" y="2712764"/>
            <a:ext cx="6239746" cy="1952898"/>
          </a:xfrm>
          <a:prstGeom prst="rect">
            <a:avLst/>
          </a:prstGeom>
        </p:spPr>
      </p:pic>
      <p:sp>
        <p:nvSpPr>
          <p:cNvPr id="11" name="Title 1">
            <a:extLst>
              <a:ext uri="{FF2B5EF4-FFF2-40B4-BE49-F238E27FC236}">
                <a16:creationId xmlns:a16="http://schemas.microsoft.com/office/drawing/2014/main" id="{AF7499B2-7D28-D854-81CB-2B32134F9107}"/>
              </a:ext>
            </a:extLst>
          </p:cNvPr>
          <p:cNvSpPr txBox="1">
            <a:spLocks/>
          </p:cNvSpPr>
          <p:nvPr/>
        </p:nvSpPr>
        <p:spPr>
          <a:xfrm>
            <a:off x="1039761" y="5030787"/>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GB" cap="none" dirty="0"/>
              <a:t>we used a defined index</a:t>
            </a:r>
          </a:p>
        </p:txBody>
      </p:sp>
    </p:spTree>
    <p:extLst>
      <p:ext uri="{BB962C8B-B14F-4D97-AF65-F5344CB8AC3E}">
        <p14:creationId xmlns:p14="http://schemas.microsoft.com/office/powerpoint/2010/main" val="927515344"/>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Monolin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3419047_TF22318419_Win32" id="{DA6E7C03-7C07-46B9-8D9D-F061C4AB5C28}" vid="{0874F78C-8308-4EE6-8F19-85387B8691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106</TotalTime>
  <Words>1084</Words>
  <Application>Microsoft Office PowerPoint</Application>
  <PresentationFormat>Widescreen</PresentationFormat>
  <Paragraphs>314</Paragraphs>
  <Slides>51</Slides>
  <Notes>47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51</vt:i4>
      </vt:variant>
    </vt:vector>
  </HeadingPairs>
  <TitlesOfParts>
    <vt:vector size="58" baseType="lpstr">
      <vt:lpstr>Aptos</vt:lpstr>
      <vt:lpstr>Arial</vt:lpstr>
      <vt:lpstr>Georgia</vt:lpstr>
      <vt:lpstr>Grandview Display</vt:lpstr>
      <vt:lpstr>Tenorite</vt:lpstr>
      <vt:lpstr>DashVTI</vt:lpstr>
      <vt:lpstr>Monoline</vt:lpstr>
      <vt:lpstr>real-world scenarios hands-on web application security</vt:lpstr>
      <vt:lpstr>Follow along tutorial </vt:lpstr>
      <vt:lpstr>Go to: https://pentesterlab.com/exercises/recon-00 </vt:lpstr>
      <vt:lpstr>Recon 00 (super easy)</vt:lpstr>
      <vt:lpstr>PowerPoint Presentation</vt:lpstr>
      <vt:lpstr>PowerPoint Presentation</vt:lpstr>
      <vt:lpstr>Robots.txt</vt:lpstr>
      <vt:lpstr>A place for subdirectories </vt:lpstr>
      <vt:lpstr>Key/flag </vt:lpstr>
      <vt:lpstr>Enter the flag</vt:lpstr>
      <vt:lpstr>PowerPoint Presentation</vt:lpstr>
      <vt:lpstr>PowerPoint Presentation</vt:lpstr>
      <vt:lpstr>PowerPoint Presentation</vt:lpstr>
      <vt:lpstr>Key/flag </vt:lpstr>
      <vt:lpstr>.well-known</vt:lpstr>
      <vt:lpstr>Key/flag </vt:lpstr>
      <vt:lpstr>PowerPoint Presentation</vt:lpstr>
      <vt:lpstr>PowerPoint Presentation</vt:lpstr>
      <vt:lpstr>PowerPoint Presentation</vt:lpstr>
      <vt:lpstr>Recon 04 (no help needed) </vt:lpstr>
      <vt:lpstr>Make sure you’re in kali</vt:lpstr>
      <vt:lpstr>PowerPoint Presentation</vt:lpstr>
      <vt:lpstr>If you get an error</vt:lpstr>
      <vt:lpstr>PowerPoint Presentation</vt:lpstr>
      <vt:lpstr>Update Error?</vt:lpstr>
      <vt:lpstr>Remove * </vt:lpstr>
      <vt:lpstr>Error priv fix</vt:lpstr>
      <vt:lpstr>PowerPoint Presentation</vt:lpstr>
      <vt:lpstr>PowerPoint Presentation</vt:lpstr>
      <vt:lpstr>Wfuzz comes with a couple wordlists</vt:lpstr>
      <vt:lpstr>PowerPoint Presentation</vt:lpstr>
      <vt:lpstr>PowerPoint Presentation</vt:lpstr>
      <vt:lpstr>PowerPoint Presentation</vt:lpstr>
      <vt:lpstr>PowerPoint Presentation</vt:lpstr>
      <vt:lpstr>Flag obtained</vt:lpstr>
      <vt:lpstr>Ok… but wtf?</vt:lpstr>
      <vt:lpstr>Works, now we have the brute force working</vt:lpstr>
      <vt:lpstr>PowerPoint Presentation</vt:lpstr>
      <vt:lpstr>Example just to show you that searching in and out of a directory changes what happens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 curl on the dig ip </vt:lpstr>
      <vt:lpstr>certificate subject name does not match target hostname</vt:lpstr>
      <vt:lpstr>certificate subject name does not match target hostname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Majid M Faiz</dc:creator>
  <cp:lastModifiedBy>Majid M Faiz</cp:lastModifiedBy>
  <cp:revision>1</cp:revision>
  <dcterms:created xsi:type="dcterms:W3CDTF">2025-03-02T00:52:50Z</dcterms:created>
  <dcterms:modified xsi:type="dcterms:W3CDTF">2025-03-02T02:39:03Z</dcterms:modified>
</cp:coreProperties>
</file>